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3"/>
  </p:notesMasterIdLst>
  <p:sldIdLst>
    <p:sldId id="256" r:id="rId2"/>
    <p:sldId id="257" r:id="rId3"/>
    <p:sldId id="320" r:id="rId4"/>
    <p:sldId id="258" r:id="rId5"/>
    <p:sldId id="259" r:id="rId6"/>
    <p:sldId id="306" r:id="rId7"/>
    <p:sldId id="263" r:id="rId8"/>
    <p:sldId id="307" r:id="rId9"/>
    <p:sldId id="308" r:id="rId10"/>
    <p:sldId id="309" r:id="rId11"/>
    <p:sldId id="310" r:id="rId12"/>
    <p:sldId id="311" r:id="rId13"/>
    <p:sldId id="312" r:id="rId14"/>
    <p:sldId id="314" r:id="rId15"/>
    <p:sldId id="313" r:id="rId16"/>
    <p:sldId id="315" r:id="rId17"/>
    <p:sldId id="316" r:id="rId18"/>
    <p:sldId id="317" r:id="rId19"/>
    <p:sldId id="319" r:id="rId20"/>
    <p:sldId id="321" r:id="rId21"/>
    <p:sldId id="318" r:id="rId22"/>
  </p:sldIdLst>
  <p:sldSz cx="9144000" cy="5143500" type="screen16x9"/>
  <p:notesSz cx="6858000" cy="9144000"/>
  <p:embeddedFontLst>
    <p:embeddedFont>
      <p:font typeface="Nanum Gothic" panose="020B0604020202020204" charset="-127"/>
      <p:regular r:id="rId24"/>
      <p:bold r:id="rId25"/>
    </p:embeddedFont>
    <p:embeddedFont>
      <p:font typeface="Bebas Neue" panose="020B0606020202050201" pitchFamily="34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30D7550-04A4-41E9-990E-51597CB1D24E}">
  <a:tblStyle styleId="{130D7550-04A4-41E9-990E-51597CB1D2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461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10bb1661d60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10bb1661d60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7861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23000">
              <a:schemeClr val="dk1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40000"/>
          </a:blip>
          <a:srcRect l="18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97850" y="1358574"/>
            <a:ext cx="4797000" cy="19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l="3763" r="3763"/>
          <a:stretch/>
        </p:blipFill>
        <p:spPr>
          <a:xfrm flipH="1">
            <a:off x="4109276" y="-262624"/>
            <a:ext cx="6936349" cy="776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1"/>
            </a:gs>
            <a:gs pos="23000">
              <a:schemeClr val="dk1"/>
            </a:gs>
            <a:gs pos="62000">
              <a:srgbClr val="6682F6"/>
            </a:gs>
            <a:gs pos="100000">
              <a:schemeClr val="dk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 amt="40000"/>
          </a:blip>
          <a:srcRect l="18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857300" y="2636825"/>
            <a:ext cx="32361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096089" y="1577075"/>
            <a:ext cx="838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3">
            <a:alphaModFix/>
          </a:blip>
          <a:srcRect l="3763" r="3763"/>
          <a:stretch/>
        </p:blipFill>
        <p:spPr>
          <a:xfrm>
            <a:off x="-2733947" y="-105187"/>
            <a:ext cx="6308749" cy="706665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/>
          <p:nvPr/>
        </p:nvSpPr>
        <p:spPr>
          <a:xfrm>
            <a:off x="4523100" y="0"/>
            <a:ext cx="1988100" cy="1988100"/>
          </a:xfrm>
          <a:prstGeom prst="ellipse">
            <a:avLst/>
          </a:prstGeom>
          <a:gradFill>
            <a:gsLst>
              <a:gs pos="0">
                <a:srgbClr val="BF6AFF"/>
              </a:gs>
              <a:gs pos="77000">
                <a:srgbClr val="BF6AFF">
                  <a:alpha val="0"/>
                </a:srgbClr>
              </a:gs>
              <a:gs pos="100000">
                <a:srgbClr val="BF6A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5143700" y="1000225"/>
            <a:ext cx="110700" cy="2073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1"/>
              </a:gs>
              <a:gs pos="25000">
                <a:schemeClr val="lt1"/>
              </a:gs>
              <a:gs pos="70000">
                <a:schemeClr val="dk1"/>
              </a:gs>
              <a:gs pos="100000">
                <a:schemeClr val="dk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5296100" y="695425"/>
            <a:ext cx="110700" cy="2073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1"/>
              </a:gs>
              <a:gs pos="25000">
                <a:schemeClr val="lt1"/>
              </a:gs>
              <a:gs pos="70000">
                <a:schemeClr val="dk1"/>
              </a:gs>
              <a:gs pos="100000">
                <a:schemeClr val="dk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1017434" y="600446"/>
            <a:ext cx="981227" cy="254106"/>
            <a:chOff x="1374034" y="689675"/>
            <a:chExt cx="2666378" cy="690506"/>
          </a:xfrm>
        </p:grpSpPr>
        <p:sp>
          <p:nvSpPr>
            <p:cNvPr id="21" name="Google Shape;21;p3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1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4"/>
          <p:cNvPicPr preferRelativeResize="0"/>
          <p:nvPr/>
        </p:nvPicPr>
        <p:blipFill rotWithShape="1">
          <a:blip r:embed="rId2">
            <a:alphaModFix amt="40000"/>
          </a:blip>
          <a:srcRect l="18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000075"/>
            <a:ext cx="7469700" cy="3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AutoNum type="arabicPeriod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49" name="Google Shape;49;p4"/>
          <p:cNvGrpSpPr/>
          <p:nvPr/>
        </p:nvGrpSpPr>
        <p:grpSpPr>
          <a:xfrm>
            <a:off x="127172" y="4645121"/>
            <a:ext cx="981227" cy="254106"/>
            <a:chOff x="1374034" y="689675"/>
            <a:chExt cx="2666378" cy="690506"/>
          </a:xfrm>
        </p:grpSpPr>
        <p:sp>
          <p:nvSpPr>
            <p:cNvPr id="50" name="Google Shape;50;p4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4"/>
          <p:cNvGrpSpPr/>
          <p:nvPr/>
        </p:nvGrpSpPr>
        <p:grpSpPr>
          <a:xfrm>
            <a:off x="8057033" y="325524"/>
            <a:ext cx="747478" cy="674544"/>
            <a:chOff x="7543125" y="3771546"/>
            <a:chExt cx="1186473" cy="1070705"/>
          </a:xfrm>
        </p:grpSpPr>
        <p:sp>
          <p:nvSpPr>
            <p:cNvPr id="75" name="Google Shape;75;p4"/>
            <p:cNvSpPr/>
            <p:nvPr/>
          </p:nvSpPr>
          <p:spPr>
            <a:xfrm>
              <a:off x="7829992" y="4345600"/>
              <a:ext cx="496632" cy="496651"/>
            </a:xfrm>
            <a:custGeom>
              <a:avLst/>
              <a:gdLst/>
              <a:ahLst/>
              <a:cxnLst/>
              <a:rect l="l" t="t" r="r" b="b"/>
              <a:pathLst>
                <a:path w="7400" h="7400" extrusionOk="0">
                  <a:moveTo>
                    <a:pt x="3120" y="1"/>
                  </a:moveTo>
                  <a:cubicBezTo>
                    <a:pt x="2834" y="1"/>
                    <a:pt x="2568" y="248"/>
                    <a:pt x="2568" y="552"/>
                  </a:cubicBezTo>
                  <a:lnTo>
                    <a:pt x="2568" y="2017"/>
                  </a:lnTo>
                  <a:cubicBezTo>
                    <a:pt x="2568" y="2321"/>
                    <a:pt x="2340" y="2568"/>
                    <a:pt x="2036" y="2568"/>
                  </a:cubicBezTo>
                  <a:lnTo>
                    <a:pt x="552" y="2568"/>
                  </a:lnTo>
                  <a:cubicBezTo>
                    <a:pt x="267" y="2568"/>
                    <a:pt x="0" y="2816"/>
                    <a:pt x="0" y="3120"/>
                  </a:cubicBezTo>
                  <a:lnTo>
                    <a:pt x="0" y="4280"/>
                  </a:lnTo>
                  <a:cubicBezTo>
                    <a:pt x="0" y="4566"/>
                    <a:pt x="248" y="4832"/>
                    <a:pt x="552" y="4832"/>
                  </a:cubicBezTo>
                  <a:lnTo>
                    <a:pt x="2036" y="4832"/>
                  </a:lnTo>
                  <a:cubicBezTo>
                    <a:pt x="2321" y="4832"/>
                    <a:pt x="2568" y="5079"/>
                    <a:pt x="2568" y="5384"/>
                  </a:cubicBezTo>
                  <a:lnTo>
                    <a:pt x="2568" y="6848"/>
                  </a:lnTo>
                  <a:cubicBezTo>
                    <a:pt x="2568" y="7133"/>
                    <a:pt x="2815" y="7400"/>
                    <a:pt x="3120" y="7400"/>
                  </a:cubicBezTo>
                  <a:lnTo>
                    <a:pt x="4280" y="7400"/>
                  </a:lnTo>
                  <a:cubicBezTo>
                    <a:pt x="4565" y="7400"/>
                    <a:pt x="4832" y="7171"/>
                    <a:pt x="4832" y="6848"/>
                  </a:cubicBezTo>
                  <a:lnTo>
                    <a:pt x="4832" y="5384"/>
                  </a:lnTo>
                  <a:cubicBezTo>
                    <a:pt x="4832" y="5098"/>
                    <a:pt x="5079" y="4832"/>
                    <a:pt x="5383" y="4832"/>
                  </a:cubicBezTo>
                  <a:lnTo>
                    <a:pt x="6848" y="4832"/>
                  </a:lnTo>
                  <a:cubicBezTo>
                    <a:pt x="7171" y="4832"/>
                    <a:pt x="7399" y="4566"/>
                    <a:pt x="7399" y="4280"/>
                  </a:cubicBezTo>
                  <a:lnTo>
                    <a:pt x="7399" y="3120"/>
                  </a:lnTo>
                  <a:cubicBezTo>
                    <a:pt x="7399" y="2835"/>
                    <a:pt x="7171" y="2568"/>
                    <a:pt x="6848" y="2568"/>
                  </a:cubicBezTo>
                  <a:lnTo>
                    <a:pt x="5383" y="2568"/>
                  </a:lnTo>
                  <a:cubicBezTo>
                    <a:pt x="5098" y="2568"/>
                    <a:pt x="4832" y="2340"/>
                    <a:pt x="4832" y="2017"/>
                  </a:cubicBezTo>
                  <a:lnTo>
                    <a:pt x="4832" y="552"/>
                  </a:lnTo>
                  <a:cubicBezTo>
                    <a:pt x="4832" y="267"/>
                    <a:pt x="4603" y="1"/>
                    <a:pt x="4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8404036" y="4141371"/>
              <a:ext cx="325563" cy="3255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2055" y="0"/>
                  </a:moveTo>
                  <a:cubicBezTo>
                    <a:pt x="1865" y="0"/>
                    <a:pt x="1693" y="172"/>
                    <a:pt x="1693" y="362"/>
                  </a:cubicBezTo>
                  <a:lnTo>
                    <a:pt x="1693" y="1332"/>
                  </a:lnTo>
                  <a:cubicBezTo>
                    <a:pt x="1693" y="1522"/>
                    <a:pt x="1522" y="1693"/>
                    <a:pt x="1332" y="1693"/>
                  </a:cubicBezTo>
                  <a:lnTo>
                    <a:pt x="362" y="1693"/>
                  </a:lnTo>
                  <a:cubicBezTo>
                    <a:pt x="172" y="1693"/>
                    <a:pt x="0" y="1864"/>
                    <a:pt x="0" y="2055"/>
                  </a:cubicBezTo>
                  <a:lnTo>
                    <a:pt x="0" y="2815"/>
                  </a:lnTo>
                  <a:cubicBezTo>
                    <a:pt x="0" y="3006"/>
                    <a:pt x="172" y="3177"/>
                    <a:pt x="362" y="3177"/>
                  </a:cubicBezTo>
                  <a:lnTo>
                    <a:pt x="1332" y="3177"/>
                  </a:lnTo>
                  <a:cubicBezTo>
                    <a:pt x="1522" y="3177"/>
                    <a:pt x="1693" y="3329"/>
                    <a:pt x="1693" y="3519"/>
                  </a:cubicBezTo>
                  <a:lnTo>
                    <a:pt x="1693" y="4508"/>
                  </a:lnTo>
                  <a:cubicBezTo>
                    <a:pt x="1693" y="4698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98"/>
                    <a:pt x="3177" y="4508"/>
                  </a:cubicBezTo>
                  <a:lnTo>
                    <a:pt x="3177" y="3519"/>
                  </a:lnTo>
                  <a:cubicBezTo>
                    <a:pt x="3177" y="3329"/>
                    <a:pt x="3329" y="3177"/>
                    <a:pt x="3519" y="3177"/>
                  </a:cubicBezTo>
                  <a:lnTo>
                    <a:pt x="4508" y="3177"/>
                  </a:lnTo>
                  <a:cubicBezTo>
                    <a:pt x="4718" y="3177"/>
                    <a:pt x="4851" y="3006"/>
                    <a:pt x="4851" y="2815"/>
                  </a:cubicBezTo>
                  <a:lnTo>
                    <a:pt x="4851" y="2055"/>
                  </a:lnTo>
                  <a:cubicBezTo>
                    <a:pt x="4851" y="1864"/>
                    <a:pt x="4699" y="1693"/>
                    <a:pt x="4508" y="1693"/>
                  </a:cubicBezTo>
                  <a:lnTo>
                    <a:pt x="3519" y="1693"/>
                  </a:lnTo>
                  <a:cubicBezTo>
                    <a:pt x="3329" y="1693"/>
                    <a:pt x="3177" y="1522"/>
                    <a:pt x="3177" y="1332"/>
                  </a:cubicBezTo>
                  <a:lnTo>
                    <a:pt x="3177" y="362"/>
                  </a:lnTo>
                  <a:cubicBezTo>
                    <a:pt x="3177" y="172"/>
                    <a:pt x="3006" y="0"/>
                    <a:pt x="2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7543125" y="3977948"/>
              <a:ext cx="325630" cy="325575"/>
            </a:xfrm>
            <a:custGeom>
              <a:avLst/>
              <a:gdLst/>
              <a:ahLst/>
              <a:cxnLst/>
              <a:rect l="l" t="t" r="r" b="b"/>
              <a:pathLst>
                <a:path w="4852" h="4851" extrusionOk="0">
                  <a:moveTo>
                    <a:pt x="2055" y="1"/>
                  </a:moveTo>
                  <a:cubicBezTo>
                    <a:pt x="1865" y="1"/>
                    <a:pt x="1694" y="153"/>
                    <a:pt x="1694" y="343"/>
                  </a:cubicBezTo>
                  <a:lnTo>
                    <a:pt x="1694" y="1332"/>
                  </a:lnTo>
                  <a:cubicBezTo>
                    <a:pt x="1694" y="1522"/>
                    <a:pt x="1523" y="1674"/>
                    <a:pt x="1332" y="1674"/>
                  </a:cubicBezTo>
                  <a:lnTo>
                    <a:pt x="362" y="1674"/>
                  </a:lnTo>
                  <a:cubicBezTo>
                    <a:pt x="172" y="1674"/>
                    <a:pt x="1" y="1846"/>
                    <a:pt x="1" y="2036"/>
                  </a:cubicBezTo>
                  <a:lnTo>
                    <a:pt x="1" y="2797"/>
                  </a:lnTo>
                  <a:cubicBezTo>
                    <a:pt x="1" y="2987"/>
                    <a:pt x="172" y="3158"/>
                    <a:pt x="362" y="3158"/>
                  </a:cubicBezTo>
                  <a:lnTo>
                    <a:pt x="1332" y="3158"/>
                  </a:lnTo>
                  <a:cubicBezTo>
                    <a:pt x="1523" y="3158"/>
                    <a:pt x="1694" y="3329"/>
                    <a:pt x="1694" y="3519"/>
                  </a:cubicBezTo>
                  <a:lnTo>
                    <a:pt x="1694" y="4490"/>
                  </a:lnTo>
                  <a:cubicBezTo>
                    <a:pt x="1694" y="4680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80"/>
                    <a:pt x="3177" y="4490"/>
                  </a:cubicBezTo>
                  <a:lnTo>
                    <a:pt x="3177" y="3519"/>
                  </a:lnTo>
                  <a:cubicBezTo>
                    <a:pt x="3177" y="3329"/>
                    <a:pt x="3330" y="3158"/>
                    <a:pt x="3520" y="3158"/>
                  </a:cubicBezTo>
                  <a:lnTo>
                    <a:pt x="4509" y="3158"/>
                  </a:lnTo>
                  <a:cubicBezTo>
                    <a:pt x="4680" y="3158"/>
                    <a:pt x="4851" y="2987"/>
                    <a:pt x="4851" y="2797"/>
                  </a:cubicBezTo>
                  <a:lnTo>
                    <a:pt x="4851" y="2036"/>
                  </a:lnTo>
                  <a:cubicBezTo>
                    <a:pt x="4851" y="1846"/>
                    <a:pt x="4680" y="1674"/>
                    <a:pt x="4509" y="1674"/>
                  </a:cubicBezTo>
                  <a:lnTo>
                    <a:pt x="3520" y="1674"/>
                  </a:lnTo>
                  <a:cubicBezTo>
                    <a:pt x="3330" y="1674"/>
                    <a:pt x="3177" y="1522"/>
                    <a:pt x="3177" y="1332"/>
                  </a:cubicBezTo>
                  <a:lnTo>
                    <a:pt x="3177" y="343"/>
                  </a:lnTo>
                  <a:cubicBezTo>
                    <a:pt x="3177" y="153"/>
                    <a:pt x="3006" y="1"/>
                    <a:pt x="2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8068713" y="3771546"/>
              <a:ext cx="252813" cy="254097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1579" y="1"/>
                  </a:moveTo>
                  <a:cubicBezTo>
                    <a:pt x="1427" y="1"/>
                    <a:pt x="1294" y="153"/>
                    <a:pt x="1294" y="286"/>
                  </a:cubicBezTo>
                  <a:lnTo>
                    <a:pt x="1294" y="1028"/>
                  </a:lnTo>
                  <a:cubicBezTo>
                    <a:pt x="1294" y="1199"/>
                    <a:pt x="1180" y="1313"/>
                    <a:pt x="1008" y="1313"/>
                  </a:cubicBezTo>
                  <a:lnTo>
                    <a:pt x="286" y="1313"/>
                  </a:lnTo>
                  <a:cubicBezTo>
                    <a:pt x="114" y="1313"/>
                    <a:pt x="0" y="1427"/>
                    <a:pt x="0" y="1598"/>
                  </a:cubicBezTo>
                  <a:lnTo>
                    <a:pt x="0" y="2188"/>
                  </a:lnTo>
                  <a:cubicBezTo>
                    <a:pt x="0" y="2359"/>
                    <a:pt x="114" y="2473"/>
                    <a:pt x="286" y="2473"/>
                  </a:cubicBezTo>
                  <a:lnTo>
                    <a:pt x="1008" y="2473"/>
                  </a:lnTo>
                  <a:cubicBezTo>
                    <a:pt x="1180" y="2473"/>
                    <a:pt x="1294" y="2606"/>
                    <a:pt x="1294" y="2759"/>
                  </a:cubicBezTo>
                  <a:lnTo>
                    <a:pt x="1294" y="3500"/>
                  </a:lnTo>
                  <a:cubicBezTo>
                    <a:pt x="1294" y="3672"/>
                    <a:pt x="1427" y="3786"/>
                    <a:pt x="1579" y="3786"/>
                  </a:cubicBezTo>
                  <a:lnTo>
                    <a:pt x="2188" y="3786"/>
                  </a:lnTo>
                  <a:cubicBezTo>
                    <a:pt x="2340" y="3786"/>
                    <a:pt x="2473" y="3634"/>
                    <a:pt x="2473" y="3500"/>
                  </a:cubicBezTo>
                  <a:lnTo>
                    <a:pt x="2473" y="2759"/>
                  </a:lnTo>
                  <a:cubicBezTo>
                    <a:pt x="2473" y="2606"/>
                    <a:pt x="2587" y="2473"/>
                    <a:pt x="2758" y="2473"/>
                  </a:cubicBezTo>
                  <a:lnTo>
                    <a:pt x="3481" y="2473"/>
                  </a:lnTo>
                  <a:cubicBezTo>
                    <a:pt x="3652" y="2473"/>
                    <a:pt x="3766" y="2359"/>
                    <a:pt x="3766" y="2188"/>
                  </a:cubicBezTo>
                  <a:lnTo>
                    <a:pt x="3766" y="1598"/>
                  </a:lnTo>
                  <a:cubicBezTo>
                    <a:pt x="3766" y="1427"/>
                    <a:pt x="3652" y="1313"/>
                    <a:pt x="3481" y="1313"/>
                  </a:cubicBezTo>
                  <a:lnTo>
                    <a:pt x="2758" y="1313"/>
                  </a:lnTo>
                  <a:cubicBezTo>
                    <a:pt x="2587" y="1313"/>
                    <a:pt x="2473" y="1199"/>
                    <a:pt x="2473" y="1028"/>
                  </a:cubicBezTo>
                  <a:lnTo>
                    <a:pt x="2473" y="286"/>
                  </a:lnTo>
                  <a:cubicBezTo>
                    <a:pt x="2473" y="134"/>
                    <a:pt x="2340" y="1"/>
                    <a:pt x="2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1"/>
            </a:gs>
            <a:gs pos="23000">
              <a:schemeClr val="dk1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9"/>
          <p:cNvPicPr preferRelativeResize="0"/>
          <p:nvPr/>
        </p:nvPicPr>
        <p:blipFill rotWithShape="1">
          <a:blip r:embed="rId2">
            <a:alphaModFix amt="40000"/>
          </a:blip>
          <a:srcRect l="18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9"/>
          <p:cNvSpPr txBox="1">
            <a:spLocks noGrp="1"/>
          </p:cNvSpPr>
          <p:nvPr>
            <p:ph type="title"/>
          </p:nvPr>
        </p:nvSpPr>
        <p:spPr>
          <a:xfrm>
            <a:off x="4607725" y="1446750"/>
            <a:ext cx="3699300" cy="92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3" name="Google Shape;223;p9"/>
          <p:cNvSpPr txBox="1">
            <a:spLocks noGrp="1"/>
          </p:cNvSpPr>
          <p:nvPr>
            <p:ph type="subTitle" idx="1"/>
          </p:nvPr>
        </p:nvSpPr>
        <p:spPr>
          <a:xfrm>
            <a:off x="4506675" y="2600600"/>
            <a:ext cx="3800700" cy="13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24" name="Google Shape;224;p9"/>
          <p:cNvPicPr preferRelativeResize="0"/>
          <p:nvPr/>
        </p:nvPicPr>
        <p:blipFill rotWithShape="1">
          <a:blip r:embed="rId3">
            <a:alphaModFix/>
          </a:blip>
          <a:srcRect l="3763" r="3763"/>
          <a:stretch/>
        </p:blipFill>
        <p:spPr>
          <a:xfrm>
            <a:off x="4488403" y="-1707112"/>
            <a:ext cx="6308749" cy="7066651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9"/>
          <p:cNvSpPr/>
          <p:nvPr/>
        </p:nvSpPr>
        <p:spPr>
          <a:xfrm>
            <a:off x="4041525" y="2570825"/>
            <a:ext cx="110700" cy="2073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1"/>
              </a:gs>
              <a:gs pos="25000">
                <a:schemeClr val="lt2"/>
              </a:gs>
              <a:gs pos="70000">
                <a:schemeClr val="dk1"/>
              </a:gs>
              <a:gs pos="100000">
                <a:schemeClr val="dk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9"/>
          <p:cNvSpPr/>
          <p:nvPr/>
        </p:nvSpPr>
        <p:spPr>
          <a:xfrm>
            <a:off x="4193925" y="2266025"/>
            <a:ext cx="110700" cy="2073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1"/>
              </a:gs>
              <a:gs pos="25000">
                <a:schemeClr val="lt2"/>
              </a:gs>
              <a:gs pos="70000">
                <a:schemeClr val="dk1"/>
              </a:gs>
              <a:gs pos="100000">
                <a:schemeClr val="dk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7" name="Google Shape;227;p9"/>
          <p:cNvGrpSpPr/>
          <p:nvPr/>
        </p:nvGrpSpPr>
        <p:grpSpPr>
          <a:xfrm>
            <a:off x="7673966" y="332626"/>
            <a:ext cx="981213" cy="885473"/>
            <a:chOff x="7543125" y="3771546"/>
            <a:chExt cx="1186473" cy="1070705"/>
          </a:xfrm>
        </p:grpSpPr>
        <p:sp>
          <p:nvSpPr>
            <p:cNvPr id="228" name="Google Shape;228;p9"/>
            <p:cNvSpPr/>
            <p:nvPr/>
          </p:nvSpPr>
          <p:spPr>
            <a:xfrm>
              <a:off x="7829992" y="4345600"/>
              <a:ext cx="496632" cy="496651"/>
            </a:xfrm>
            <a:custGeom>
              <a:avLst/>
              <a:gdLst/>
              <a:ahLst/>
              <a:cxnLst/>
              <a:rect l="l" t="t" r="r" b="b"/>
              <a:pathLst>
                <a:path w="7400" h="7400" extrusionOk="0">
                  <a:moveTo>
                    <a:pt x="3120" y="1"/>
                  </a:moveTo>
                  <a:cubicBezTo>
                    <a:pt x="2834" y="1"/>
                    <a:pt x="2568" y="248"/>
                    <a:pt x="2568" y="552"/>
                  </a:cubicBezTo>
                  <a:lnTo>
                    <a:pt x="2568" y="2017"/>
                  </a:lnTo>
                  <a:cubicBezTo>
                    <a:pt x="2568" y="2321"/>
                    <a:pt x="2340" y="2568"/>
                    <a:pt x="2036" y="2568"/>
                  </a:cubicBezTo>
                  <a:lnTo>
                    <a:pt x="552" y="2568"/>
                  </a:lnTo>
                  <a:cubicBezTo>
                    <a:pt x="267" y="2568"/>
                    <a:pt x="0" y="2816"/>
                    <a:pt x="0" y="3120"/>
                  </a:cubicBezTo>
                  <a:lnTo>
                    <a:pt x="0" y="4280"/>
                  </a:lnTo>
                  <a:cubicBezTo>
                    <a:pt x="0" y="4566"/>
                    <a:pt x="248" y="4832"/>
                    <a:pt x="552" y="4832"/>
                  </a:cubicBezTo>
                  <a:lnTo>
                    <a:pt x="2036" y="4832"/>
                  </a:lnTo>
                  <a:cubicBezTo>
                    <a:pt x="2321" y="4832"/>
                    <a:pt x="2568" y="5079"/>
                    <a:pt x="2568" y="5384"/>
                  </a:cubicBezTo>
                  <a:lnTo>
                    <a:pt x="2568" y="6848"/>
                  </a:lnTo>
                  <a:cubicBezTo>
                    <a:pt x="2568" y="7133"/>
                    <a:pt x="2815" y="7400"/>
                    <a:pt x="3120" y="7400"/>
                  </a:cubicBezTo>
                  <a:lnTo>
                    <a:pt x="4280" y="7400"/>
                  </a:lnTo>
                  <a:cubicBezTo>
                    <a:pt x="4565" y="7400"/>
                    <a:pt x="4832" y="7171"/>
                    <a:pt x="4832" y="6848"/>
                  </a:cubicBezTo>
                  <a:lnTo>
                    <a:pt x="4832" y="5384"/>
                  </a:lnTo>
                  <a:cubicBezTo>
                    <a:pt x="4832" y="5098"/>
                    <a:pt x="5079" y="4832"/>
                    <a:pt x="5383" y="4832"/>
                  </a:cubicBezTo>
                  <a:lnTo>
                    <a:pt x="6848" y="4832"/>
                  </a:lnTo>
                  <a:cubicBezTo>
                    <a:pt x="7171" y="4832"/>
                    <a:pt x="7399" y="4566"/>
                    <a:pt x="7399" y="4280"/>
                  </a:cubicBezTo>
                  <a:lnTo>
                    <a:pt x="7399" y="3120"/>
                  </a:lnTo>
                  <a:cubicBezTo>
                    <a:pt x="7399" y="2835"/>
                    <a:pt x="7171" y="2568"/>
                    <a:pt x="6848" y="2568"/>
                  </a:cubicBezTo>
                  <a:lnTo>
                    <a:pt x="5383" y="2568"/>
                  </a:lnTo>
                  <a:cubicBezTo>
                    <a:pt x="5098" y="2568"/>
                    <a:pt x="4832" y="2340"/>
                    <a:pt x="4832" y="2017"/>
                  </a:cubicBezTo>
                  <a:lnTo>
                    <a:pt x="4832" y="552"/>
                  </a:lnTo>
                  <a:cubicBezTo>
                    <a:pt x="4832" y="267"/>
                    <a:pt x="4603" y="1"/>
                    <a:pt x="4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8404036" y="4141371"/>
              <a:ext cx="325563" cy="3255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2055" y="0"/>
                  </a:moveTo>
                  <a:cubicBezTo>
                    <a:pt x="1865" y="0"/>
                    <a:pt x="1693" y="172"/>
                    <a:pt x="1693" y="362"/>
                  </a:cubicBezTo>
                  <a:lnTo>
                    <a:pt x="1693" y="1332"/>
                  </a:lnTo>
                  <a:cubicBezTo>
                    <a:pt x="1693" y="1522"/>
                    <a:pt x="1522" y="1693"/>
                    <a:pt x="1332" y="1693"/>
                  </a:cubicBezTo>
                  <a:lnTo>
                    <a:pt x="362" y="1693"/>
                  </a:lnTo>
                  <a:cubicBezTo>
                    <a:pt x="172" y="1693"/>
                    <a:pt x="0" y="1864"/>
                    <a:pt x="0" y="2055"/>
                  </a:cubicBezTo>
                  <a:lnTo>
                    <a:pt x="0" y="2815"/>
                  </a:lnTo>
                  <a:cubicBezTo>
                    <a:pt x="0" y="3006"/>
                    <a:pt x="172" y="3177"/>
                    <a:pt x="362" y="3177"/>
                  </a:cubicBezTo>
                  <a:lnTo>
                    <a:pt x="1332" y="3177"/>
                  </a:lnTo>
                  <a:cubicBezTo>
                    <a:pt x="1522" y="3177"/>
                    <a:pt x="1693" y="3329"/>
                    <a:pt x="1693" y="3519"/>
                  </a:cubicBezTo>
                  <a:lnTo>
                    <a:pt x="1693" y="4508"/>
                  </a:lnTo>
                  <a:cubicBezTo>
                    <a:pt x="1693" y="4698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98"/>
                    <a:pt x="3177" y="4508"/>
                  </a:cubicBezTo>
                  <a:lnTo>
                    <a:pt x="3177" y="3519"/>
                  </a:lnTo>
                  <a:cubicBezTo>
                    <a:pt x="3177" y="3329"/>
                    <a:pt x="3329" y="3177"/>
                    <a:pt x="3519" y="3177"/>
                  </a:cubicBezTo>
                  <a:lnTo>
                    <a:pt x="4508" y="3177"/>
                  </a:lnTo>
                  <a:cubicBezTo>
                    <a:pt x="4718" y="3177"/>
                    <a:pt x="4851" y="3006"/>
                    <a:pt x="4851" y="2815"/>
                  </a:cubicBezTo>
                  <a:lnTo>
                    <a:pt x="4851" y="2055"/>
                  </a:lnTo>
                  <a:cubicBezTo>
                    <a:pt x="4851" y="1864"/>
                    <a:pt x="4699" y="1693"/>
                    <a:pt x="4508" y="1693"/>
                  </a:cubicBezTo>
                  <a:lnTo>
                    <a:pt x="3519" y="1693"/>
                  </a:lnTo>
                  <a:cubicBezTo>
                    <a:pt x="3329" y="1693"/>
                    <a:pt x="3177" y="1522"/>
                    <a:pt x="3177" y="1332"/>
                  </a:cubicBezTo>
                  <a:lnTo>
                    <a:pt x="3177" y="362"/>
                  </a:lnTo>
                  <a:cubicBezTo>
                    <a:pt x="3177" y="172"/>
                    <a:pt x="3006" y="0"/>
                    <a:pt x="2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7543125" y="3977948"/>
              <a:ext cx="325630" cy="325575"/>
            </a:xfrm>
            <a:custGeom>
              <a:avLst/>
              <a:gdLst/>
              <a:ahLst/>
              <a:cxnLst/>
              <a:rect l="l" t="t" r="r" b="b"/>
              <a:pathLst>
                <a:path w="4852" h="4851" extrusionOk="0">
                  <a:moveTo>
                    <a:pt x="2055" y="1"/>
                  </a:moveTo>
                  <a:cubicBezTo>
                    <a:pt x="1865" y="1"/>
                    <a:pt x="1694" y="153"/>
                    <a:pt x="1694" y="343"/>
                  </a:cubicBezTo>
                  <a:lnTo>
                    <a:pt x="1694" y="1332"/>
                  </a:lnTo>
                  <a:cubicBezTo>
                    <a:pt x="1694" y="1522"/>
                    <a:pt x="1523" y="1674"/>
                    <a:pt x="1332" y="1674"/>
                  </a:cubicBezTo>
                  <a:lnTo>
                    <a:pt x="362" y="1674"/>
                  </a:lnTo>
                  <a:cubicBezTo>
                    <a:pt x="172" y="1674"/>
                    <a:pt x="1" y="1846"/>
                    <a:pt x="1" y="2036"/>
                  </a:cubicBezTo>
                  <a:lnTo>
                    <a:pt x="1" y="2797"/>
                  </a:lnTo>
                  <a:cubicBezTo>
                    <a:pt x="1" y="2987"/>
                    <a:pt x="172" y="3158"/>
                    <a:pt x="362" y="3158"/>
                  </a:cubicBezTo>
                  <a:lnTo>
                    <a:pt x="1332" y="3158"/>
                  </a:lnTo>
                  <a:cubicBezTo>
                    <a:pt x="1523" y="3158"/>
                    <a:pt x="1694" y="3329"/>
                    <a:pt x="1694" y="3519"/>
                  </a:cubicBezTo>
                  <a:lnTo>
                    <a:pt x="1694" y="4490"/>
                  </a:lnTo>
                  <a:cubicBezTo>
                    <a:pt x="1694" y="4680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80"/>
                    <a:pt x="3177" y="4490"/>
                  </a:cubicBezTo>
                  <a:lnTo>
                    <a:pt x="3177" y="3519"/>
                  </a:lnTo>
                  <a:cubicBezTo>
                    <a:pt x="3177" y="3329"/>
                    <a:pt x="3330" y="3158"/>
                    <a:pt x="3520" y="3158"/>
                  </a:cubicBezTo>
                  <a:lnTo>
                    <a:pt x="4509" y="3158"/>
                  </a:lnTo>
                  <a:cubicBezTo>
                    <a:pt x="4680" y="3158"/>
                    <a:pt x="4851" y="2987"/>
                    <a:pt x="4851" y="2797"/>
                  </a:cubicBezTo>
                  <a:lnTo>
                    <a:pt x="4851" y="2036"/>
                  </a:lnTo>
                  <a:cubicBezTo>
                    <a:pt x="4851" y="1846"/>
                    <a:pt x="4680" y="1674"/>
                    <a:pt x="4509" y="1674"/>
                  </a:cubicBezTo>
                  <a:lnTo>
                    <a:pt x="3520" y="1674"/>
                  </a:lnTo>
                  <a:cubicBezTo>
                    <a:pt x="3330" y="1674"/>
                    <a:pt x="3177" y="1522"/>
                    <a:pt x="3177" y="1332"/>
                  </a:cubicBezTo>
                  <a:lnTo>
                    <a:pt x="3177" y="343"/>
                  </a:lnTo>
                  <a:cubicBezTo>
                    <a:pt x="3177" y="153"/>
                    <a:pt x="3006" y="1"/>
                    <a:pt x="2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8068713" y="3771546"/>
              <a:ext cx="252813" cy="254097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1579" y="1"/>
                  </a:moveTo>
                  <a:cubicBezTo>
                    <a:pt x="1427" y="1"/>
                    <a:pt x="1294" y="153"/>
                    <a:pt x="1294" y="286"/>
                  </a:cubicBezTo>
                  <a:lnTo>
                    <a:pt x="1294" y="1028"/>
                  </a:lnTo>
                  <a:cubicBezTo>
                    <a:pt x="1294" y="1199"/>
                    <a:pt x="1180" y="1313"/>
                    <a:pt x="1008" y="1313"/>
                  </a:cubicBezTo>
                  <a:lnTo>
                    <a:pt x="286" y="1313"/>
                  </a:lnTo>
                  <a:cubicBezTo>
                    <a:pt x="114" y="1313"/>
                    <a:pt x="0" y="1427"/>
                    <a:pt x="0" y="1598"/>
                  </a:cubicBezTo>
                  <a:lnTo>
                    <a:pt x="0" y="2188"/>
                  </a:lnTo>
                  <a:cubicBezTo>
                    <a:pt x="0" y="2359"/>
                    <a:pt x="114" y="2473"/>
                    <a:pt x="286" y="2473"/>
                  </a:cubicBezTo>
                  <a:lnTo>
                    <a:pt x="1008" y="2473"/>
                  </a:lnTo>
                  <a:cubicBezTo>
                    <a:pt x="1180" y="2473"/>
                    <a:pt x="1294" y="2606"/>
                    <a:pt x="1294" y="2759"/>
                  </a:cubicBezTo>
                  <a:lnTo>
                    <a:pt x="1294" y="3500"/>
                  </a:lnTo>
                  <a:cubicBezTo>
                    <a:pt x="1294" y="3672"/>
                    <a:pt x="1427" y="3786"/>
                    <a:pt x="1579" y="3786"/>
                  </a:cubicBezTo>
                  <a:lnTo>
                    <a:pt x="2188" y="3786"/>
                  </a:lnTo>
                  <a:cubicBezTo>
                    <a:pt x="2340" y="3786"/>
                    <a:pt x="2473" y="3634"/>
                    <a:pt x="2473" y="3500"/>
                  </a:cubicBezTo>
                  <a:lnTo>
                    <a:pt x="2473" y="2759"/>
                  </a:lnTo>
                  <a:cubicBezTo>
                    <a:pt x="2473" y="2606"/>
                    <a:pt x="2587" y="2473"/>
                    <a:pt x="2758" y="2473"/>
                  </a:cubicBezTo>
                  <a:lnTo>
                    <a:pt x="3481" y="2473"/>
                  </a:lnTo>
                  <a:cubicBezTo>
                    <a:pt x="3652" y="2473"/>
                    <a:pt x="3766" y="2359"/>
                    <a:pt x="3766" y="2188"/>
                  </a:cubicBezTo>
                  <a:lnTo>
                    <a:pt x="3766" y="1598"/>
                  </a:lnTo>
                  <a:cubicBezTo>
                    <a:pt x="3766" y="1427"/>
                    <a:pt x="3652" y="1313"/>
                    <a:pt x="3481" y="1313"/>
                  </a:cubicBezTo>
                  <a:lnTo>
                    <a:pt x="2758" y="1313"/>
                  </a:lnTo>
                  <a:cubicBezTo>
                    <a:pt x="2587" y="1313"/>
                    <a:pt x="2473" y="1199"/>
                    <a:pt x="2473" y="1028"/>
                  </a:cubicBezTo>
                  <a:lnTo>
                    <a:pt x="2473" y="286"/>
                  </a:lnTo>
                  <a:cubicBezTo>
                    <a:pt x="2473" y="134"/>
                    <a:pt x="2340" y="1"/>
                    <a:pt x="2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bg>
      <p:bgPr>
        <a:gradFill>
          <a:gsLst>
            <a:gs pos="0">
              <a:schemeClr val="dk1"/>
            </a:gs>
            <a:gs pos="23000">
              <a:schemeClr val="dk1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14"/>
          <p:cNvPicPr preferRelativeResize="0"/>
          <p:nvPr/>
        </p:nvPicPr>
        <p:blipFill rotWithShape="1">
          <a:blip r:embed="rId2">
            <a:alphaModFix amt="40000"/>
          </a:blip>
          <a:srcRect l="18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14"/>
          <p:cNvSpPr txBox="1">
            <a:spLocks noGrp="1"/>
          </p:cNvSpPr>
          <p:nvPr>
            <p:ph type="title"/>
          </p:nvPr>
        </p:nvSpPr>
        <p:spPr>
          <a:xfrm>
            <a:off x="1069696" y="2921325"/>
            <a:ext cx="335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4"/>
          <p:cNvSpPr txBox="1">
            <a:spLocks noGrp="1"/>
          </p:cNvSpPr>
          <p:nvPr>
            <p:ph type="subTitle" idx="1"/>
          </p:nvPr>
        </p:nvSpPr>
        <p:spPr>
          <a:xfrm>
            <a:off x="1064350" y="1515100"/>
            <a:ext cx="5370300" cy="13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5" name="Google Shape;2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964754">
            <a:off x="6726717" y="-1005555"/>
            <a:ext cx="2982269" cy="76541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6" name="Google Shape;296;p14"/>
          <p:cNvGrpSpPr/>
          <p:nvPr/>
        </p:nvGrpSpPr>
        <p:grpSpPr>
          <a:xfrm>
            <a:off x="5287397" y="4227471"/>
            <a:ext cx="981227" cy="254106"/>
            <a:chOff x="1374034" y="689675"/>
            <a:chExt cx="2666378" cy="690506"/>
          </a:xfrm>
        </p:grpSpPr>
        <p:sp>
          <p:nvSpPr>
            <p:cNvPr id="297" name="Google Shape;297;p14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4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4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4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4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4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4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4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4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4"/>
          <p:cNvSpPr/>
          <p:nvPr/>
        </p:nvSpPr>
        <p:spPr>
          <a:xfrm>
            <a:off x="93325" y="2493475"/>
            <a:ext cx="1988100" cy="1988100"/>
          </a:xfrm>
          <a:prstGeom prst="ellipse">
            <a:avLst/>
          </a:prstGeom>
          <a:gradFill>
            <a:gsLst>
              <a:gs pos="0">
                <a:srgbClr val="BF6AFF"/>
              </a:gs>
              <a:gs pos="77000">
                <a:srgbClr val="BF6AFF">
                  <a:alpha val="0"/>
                </a:srgbClr>
              </a:gs>
              <a:gs pos="100000">
                <a:srgbClr val="BF6A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2" name="Google Shape;322;p14"/>
          <p:cNvGrpSpPr/>
          <p:nvPr/>
        </p:nvGrpSpPr>
        <p:grpSpPr>
          <a:xfrm>
            <a:off x="713222" y="539496"/>
            <a:ext cx="981227" cy="254106"/>
            <a:chOff x="1374034" y="689675"/>
            <a:chExt cx="2666378" cy="690506"/>
          </a:xfrm>
        </p:grpSpPr>
        <p:sp>
          <p:nvSpPr>
            <p:cNvPr id="323" name="Google Shape;323;p14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4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4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4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4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4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4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4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4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4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4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4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4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4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4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4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4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4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4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4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4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4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4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4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14"/>
          <p:cNvGrpSpPr/>
          <p:nvPr/>
        </p:nvGrpSpPr>
        <p:grpSpPr>
          <a:xfrm>
            <a:off x="7674091" y="421251"/>
            <a:ext cx="981213" cy="885473"/>
            <a:chOff x="7543125" y="3771546"/>
            <a:chExt cx="1186473" cy="1070705"/>
          </a:xfrm>
        </p:grpSpPr>
        <p:sp>
          <p:nvSpPr>
            <p:cNvPr id="348" name="Google Shape;348;p14"/>
            <p:cNvSpPr/>
            <p:nvPr/>
          </p:nvSpPr>
          <p:spPr>
            <a:xfrm>
              <a:off x="7829992" y="4345600"/>
              <a:ext cx="496632" cy="496651"/>
            </a:xfrm>
            <a:custGeom>
              <a:avLst/>
              <a:gdLst/>
              <a:ahLst/>
              <a:cxnLst/>
              <a:rect l="l" t="t" r="r" b="b"/>
              <a:pathLst>
                <a:path w="7400" h="7400" extrusionOk="0">
                  <a:moveTo>
                    <a:pt x="3120" y="1"/>
                  </a:moveTo>
                  <a:cubicBezTo>
                    <a:pt x="2834" y="1"/>
                    <a:pt x="2568" y="248"/>
                    <a:pt x="2568" y="552"/>
                  </a:cubicBezTo>
                  <a:lnTo>
                    <a:pt x="2568" y="2017"/>
                  </a:lnTo>
                  <a:cubicBezTo>
                    <a:pt x="2568" y="2321"/>
                    <a:pt x="2340" y="2568"/>
                    <a:pt x="2036" y="2568"/>
                  </a:cubicBezTo>
                  <a:lnTo>
                    <a:pt x="552" y="2568"/>
                  </a:lnTo>
                  <a:cubicBezTo>
                    <a:pt x="267" y="2568"/>
                    <a:pt x="0" y="2816"/>
                    <a:pt x="0" y="3120"/>
                  </a:cubicBezTo>
                  <a:lnTo>
                    <a:pt x="0" y="4280"/>
                  </a:lnTo>
                  <a:cubicBezTo>
                    <a:pt x="0" y="4566"/>
                    <a:pt x="248" y="4832"/>
                    <a:pt x="552" y="4832"/>
                  </a:cubicBezTo>
                  <a:lnTo>
                    <a:pt x="2036" y="4832"/>
                  </a:lnTo>
                  <a:cubicBezTo>
                    <a:pt x="2321" y="4832"/>
                    <a:pt x="2568" y="5079"/>
                    <a:pt x="2568" y="5384"/>
                  </a:cubicBezTo>
                  <a:lnTo>
                    <a:pt x="2568" y="6848"/>
                  </a:lnTo>
                  <a:cubicBezTo>
                    <a:pt x="2568" y="7133"/>
                    <a:pt x="2815" y="7400"/>
                    <a:pt x="3120" y="7400"/>
                  </a:cubicBezTo>
                  <a:lnTo>
                    <a:pt x="4280" y="7400"/>
                  </a:lnTo>
                  <a:cubicBezTo>
                    <a:pt x="4565" y="7400"/>
                    <a:pt x="4832" y="7171"/>
                    <a:pt x="4832" y="6848"/>
                  </a:cubicBezTo>
                  <a:lnTo>
                    <a:pt x="4832" y="5384"/>
                  </a:lnTo>
                  <a:cubicBezTo>
                    <a:pt x="4832" y="5098"/>
                    <a:pt x="5079" y="4832"/>
                    <a:pt x="5383" y="4832"/>
                  </a:cubicBezTo>
                  <a:lnTo>
                    <a:pt x="6848" y="4832"/>
                  </a:lnTo>
                  <a:cubicBezTo>
                    <a:pt x="7171" y="4832"/>
                    <a:pt x="7399" y="4566"/>
                    <a:pt x="7399" y="4280"/>
                  </a:cubicBezTo>
                  <a:lnTo>
                    <a:pt x="7399" y="3120"/>
                  </a:lnTo>
                  <a:cubicBezTo>
                    <a:pt x="7399" y="2835"/>
                    <a:pt x="7171" y="2568"/>
                    <a:pt x="6848" y="2568"/>
                  </a:cubicBezTo>
                  <a:lnTo>
                    <a:pt x="5383" y="2568"/>
                  </a:lnTo>
                  <a:cubicBezTo>
                    <a:pt x="5098" y="2568"/>
                    <a:pt x="4832" y="2340"/>
                    <a:pt x="4832" y="2017"/>
                  </a:cubicBezTo>
                  <a:lnTo>
                    <a:pt x="4832" y="552"/>
                  </a:lnTo>
                  <a:cubicBezTo>
                    <a:pt x="4832" y="267"/>
                    <a:pt x="4603" y="1"/>
                    <a:pt x="4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4"/>
            <p:cNvSpPr/>
            <p:nvPr/>
          </p:nvSpPr>
          <p:spPr>
            <a:xfrm>
              <a:off x="8404036" y="4141371"/>
              <a:ext cx="325563" cy="3255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2055" y="0"/>
                  </a:moveTo>
                  <a:cubicBezTo>
                    <a:pt x="1865" y="0"/>
                    <a:pt x="1693" y="172"/>
                    <a:pt x="1693" y="362"/>
                  </a:cubicBezTo>
                  <a:lnTo>
                    <a:pt x="1693" y="1332"/>
                  </a:lnTo>
                  <a:cubicBezTo>
                    <a:pt x="1693" y="1522"/>
                    <a:pt x="1522" y="1693"/>
                    <a:pt x="1332" y="1693"/>
                  </a:cubicBezTo>
                  <a:lnTo>
                    <a:pt x="362" y="1693"/>
                  </a:lnTo>
                  <a:cubicBezTo>
                    <a:pt x="172" y="1693"/>
                    <a:pt x="0" y="1864"/>
                    <a:pt x="0" y="2055"/>
                  </a:cubicBezTo>
                  <a:lnTo>
                    <a:pt x="0" y="2815"/>
                  </a:lnTo>
                  <a:cubicBezTo>
                    <a:pt x="0" y="3006"/>
                    <a:pt x="172" y="3177"/>
                    <a:pt x="362" y="3177"/>
                  </a:cubicBezTo>
                  <a:lnTo>
                    <a:pt x="1332" y="3177"/>
                  </a:lnTo>
                  <a:cubicBezTo>
                    <a:pt x="1522" y="3177"/>
                    <a:pt x="1693" y="3329"/>
                    <a:pt x="1693" y="3519"/>
                  </a:cubicBezTo>
                  <a:lnTo>
                    <a:pt x="1693" y="4508"/>
                  </a:lnTo>
                  <a:cubicBezTo>
                    <a:pt x="1693" y="4698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98"/>
                    <a:pt x="3177" y="4508"/>
                  </a:cubicBezTo>
                  <a:lnTo>
                    <a:pt x="3177" y="3519"/>
                  </a:lnTo>
                  <a:cubicBezTo>
                    <a:pt x="3177" y="3329"/>
                    <a:pt x="3329" y="3177"/>
                    <a:pt x="3519" y="3177"/>
                  </a:cubicBezTo>
                  <a:lnTo>
                    <a:pt x="4508" y="3177"/>
                  </a:lnTo>
                  <a:cubicBezTo>
                    <a:pt x="4718" y="3177"/>
                    <a:pt x="4851" y="3006"/>
                    <a:pt x="4851" y="2815"/>
                  </a:cubicBezTo>
                  <a:lnTo>
                    <a:pt x="4851" y="2055"/>
                  </a:lnTo>
                  <a:cubicBezTo>
                    <a:pt x="4851" y="1864"/>
                    <a:pt x="4699" y="1693"/>
                    <a:pt x="4508" y="1693"/>
                  </a:cubicBezTo>
                  <a:lnTo>
                    <a:pt x="3519" y="1693"/>
                  </a:lnTo>
                  <a:cubicBezTo>
                    <a:pt x="3329" y="1693"/>
                    <a:pt x="3177" y="1522"/>
                    <a:pt x="3177" y="1332"/>
                  </a:cubicBezTo>
                  <a:lnTo>
                    <a:pt x="3177" y="362"/>
                  </a:lnTo>
                  <a:cubicBezTo>
                    <a:pt x="3177" y="172"/>
                    <a:pt x="3006" y="0"/>
                    <a:pt x="2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4"/>
            <p:cNvSpPr/>
            <p:nvPr/>
          </p:nvSpPr>
          <p:spPr>
            <a:xfrm>
              <a:off x="7543125" y="3977948"/>
              <a:ext cx="325630" cy="325575"/>
            </a:xfrm>
            <a:custGeom>
              <a:avLst/>
              <a:gdLst/>
              <a:ahLst/>
              <a:cxnLst/>
              <a:rect l="l" t="t" r="r" b="b"/>
              <a:pathLst>
                <a:path w="4852" h="4851" extrusionOk="0">
                  <a:moveTo>
                    <a:pt x="2055" y="1"/>
                  </a:moveTo>
                  <a:cubicBezTo>
                    <a:pt x="1865" y="1"/>
                    <a:pt x="1694" y="153"/>
                    <a:pt x="1694" y="343"/>
                  </a:cubicBezTo>
                  <a:lnTo>
                    <a:pt x="1694" y="1332"/>
                  </a:lnTo>
                  <a:cubicBezTo>
                    <a:pt x="1694" y="1522"/>
                    <a:pt x="1523" y="1674"/>
                    <a:pt x="1332" y="1674"/>
                  </a:cubicBezTo>
                  <a:lnTo>
                    <a:pt x="362" y="1674"/>
                  </a:lnTo>
                  <a:cubicBezTo>
                    <a:pt x="172" y="1674"/>
                    <a:pt x="1" y="1846"/>
                    <a:pt x="1" y="2036"/>
                  </a:cubicBezTo>
                  <a:lnTo>
                    <a:pt x="1" y="2797"/>
                  </a:lnTo>
                  <a:cubicBezTo>
                    <a:pt x="1" y="2987"/>
                    <a:pt x="172" y="3158"/>
                    <a:pt x="362" y="3158"/>
                  </a:cubicBezTo>
                  <a:lnTo>
                    <a:pt x="1332" y="3158"/>
                  </a:lnTo>
                  <a:cubicBezTo>
                    <a:pt x="1523" y="3158"/>
                    <a:pt x="1694" y="3329"/>
                    <a:pt x="1694" y="3519"/>
                  </a:cubicBezTo>
                  <a:lnTo>
                    <a:pt x="1694" y="4490"/>
                  </a:lnTo>
                  <a:cubicBezTo>
                    <a:pt x="1694" y="4680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80"/>
                    <a:pt x="3177" y="4490"/>
                  </a:cubicBezTo>
                  <a:lnTo>
                    <a:pt x="3177" y="3519"/>
                  </a:lnTo>
                  <a:cubicBezTo>
                    <a:pt x="3177" y="3329"/>
                    <a:pt x="3330" y="3158"/>
                    <a:pt x="3520" y="3158"/>
                  </a:cubicBezTo>
                  <a:lnTo>
                    <a:pt x="4509" y="3158"/>
                  </a:lnTo>
                  <a:cubicBezTo>
                    <a:pt x="4680" y="3158"/>
                    <a:pt x="4851" y="2987"/>
                    <a:pt x="4851" y="2797"/>
                  </a:cubicBezTo>
                  <a:lnTo>
                    <a:pt x="4851" y="2036"/>
                  </a:lnTo>
                  <a:cubicBezTo>
                    <a:pt x="4851" y="1846"/>
                    <a:pt x="4680" y="1674"/>
                    <a:pt x="4509" y="1674"/>
                  </a:cubicBezTo>
                  <a:lnTo>
                    <a:pt x="3520" y="1674"/>
                  </a:lnTo>
                  <a:cubicBezTo>
                    <a:pt x="3330" y="1674"/>
                    <a:pt x="3177" y="1522"/>
                    <a:pt x="3177" y="1332"/>
                  </a:cubicBezTo>
                  <a:lnTo>
                    <a:pt x="3177" y="343"/>
                  </a:lnTo>
                  <a:cubicBezTo>
                    <a:pt x="3177" y="153"/>
                    <a:pt x="3006" y="1"/>
                    <a:pt x="2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4"/>
            <p:cNvSpPr/>
            <p:nvPr/>
          </p:nvSpPr>
          <p:spPr>
            <a:xfrm>
              <a:off x="8068713" y="3771546"/>
              <a:ext cx="252813" cy="254097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1579" y="1"/>
                  </a:moveTo>
                  <a:cubicBezTo>
                    <a:pt x="1427" y="1"/>
                    <a:pt x="1294" y="153"/>
                    <a:pt x="1294" y="286"/>
                  </a:cubicBezTo>
                  <a:lnTo>
                    <a:pt x="1294" y="1028"/>
                  </a:lnTo>
                  <a:cubicBezTo>
                    <a:pt x="1294" y="1199"/>
                    <a:pt x="1180" y="1313"/>
                    <a:pt x="1008" y="1313"/>
                  </a:cubicBezTo>
                  <a:lnTo>
                    <a:pt x="286" y="1313"/>
                  </a:lnTo>
                  <a:cubicBezTo>
                    <a:pt x="114" y="1313"/>
                    <a:pt x="0" y="1427"/>
                    <a:pt x="0" y="1598"/>
                  </a:cubicBezTo>
                  <a:lnTo>
                    <a:pt x="0" y="2188"/>
                  </a:lnTo>
                  <a:cubicBezTo>
                    <a:pt x="0" y="2359"/>
                    <a:pt x="114" y="2473"/>
                    <a:pt x="286" y="2473"/>
                  </a:cubicBezTo>
                  <a:lnTo>
                    <a:pt x="1008" y="2473"/>
                  </a:lnTo>
                  <a:cubicBezTo>
                    <a:pt x="1180" y="2473"/>
                    <a:pt x="1294" y="2606"/>
                    <a:pt x="1294" y="2759"/>
                  </a:cubicBezTo>
                  <a:lnTo>
                    <a:pt x="1294" y="3500"/>
                  </a:lnTo>
                  <a:cubicBezTo>
                    <a:pt x="1294" y="3672"/>
                    <a:pt x="1427" y="3786"/>
                    <a:pt x="1579" y="3786"/>
                  </a:cubicBezTo>
                  <a:lnTo>
                    <a:pt x="2188" y="3786"/>
                  </a:lnTo>
                  <a:cubicBezTo>
                    <a:pt x="2340" y="3786"/>
                    <a:pt x="2473" y="3634"/>
                    <a:pt x="2473" y="3500"/>
                  </a:cubicBezTo>
                  <a:lnTo>
                    <a:pt x="2473" y="2759"/>
                  </a:lnTo>
                  <a:cubicBezTo>
                    <a:pt x="2473" y="2606"/>
                    <a:pt x="2587" y="2473"/>
                    <a:pt x="2758" y="2473"/>
                  </a:cubicBezTo>
                  <a:lnTo>
                    <a:pt x="3481" y="2473"/>
                  </a:lnTo>
                  <a:cubicBezTo>
                    <a:pt x="3652" y="2473"/>
                    <a:pt x="3766" y="2359"/>
                    <a:pt x="3766" y="2188"/>
                  </a:cubicBezTo>
                  <a:lnTo>
                    <a:pt x="3766" y="1598"/>
                  </a:lnTo>
                  <a:cubicBezTo>
                    <a:pt x="3766" y="1427"/>
                    <a:pt x="3652" y="1313"/>
                    <a:pt x="3481" y="1313"/>
                  </a:cubicBezTo>
                  <a:lnTo>
                    <a:pt x="2758" y="1313"/>
                  </a:lnTo>
                  <a:cubicBezTo>
                    <a:pt x="2587" y="1313"/>
                    <a:pt x="2473" y="1199"/>
                    <a:pt x="2473" y="1028"/>
                  </a:cubicBezTo>
                  <a:lnTo>
                    <a:pt x="2473" y="286"/>
                  </a:lnTo>
                  <a:cubicBezTo>
                    <a:pt x="2473" y="134"/>
                    <a:pt x="2340" y="1"/>
                    <a:pt x="2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gradFill>
          <a:gsLst>
            <a:gs pos="0">
              <a:schemeClr val="dk1"/>
            </a:gs>
            <a:gs pos="23000">
              <a:schemeClr val="dk1"/>
            </a:gs>
            <a:gs pos="62000">
              <a:srgbClr val="6682F6"/>
            </a:gs>
            <a:gs pos="100000">
              <a:schemeClr val="dk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6" name="Google Shape;576;p28"/>
          <p:cNvPicPr preferRelativeResize="0"/>
          <p:nvPr/>
        </p:nvPicPr>
        <p:blipFill rotWithShape="1">
          <a:blip r:embed="rId2">
            <a:alphaModFix amt="40000"/>
          </a:blip>
          <a:srcRect l="18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878335" flipH="1">
            <a:off x="6128296" y="-2046507"/>
            <a:ext cx="3616334" cy="101005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8" name="Google Shape;578;p28"/>
          <p:cNvGrpSpPr/>
          <p:nvPr/>
        </p:nvGrpSpPr>
        <p:grpSpPr>
          <a:xfrm>
            <a:off x="5287397" y="4227471"/>
            <a:ext cx="981227" cy="254106"/>
            <a:chOff x="1374034" y="689675"/>
            <a:chExt cx="2666378" cy="690506"/>
          </a:xfrm>
        </p:grpSpPr>
        <p:sp>
          <p:nvSpPr>
            <p:cNvPr id="579" name="Google Shape;579;p28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8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8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8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8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8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8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8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8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8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8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8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8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8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8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8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8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8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8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8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8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8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8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8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28"/>
          <p:cNvGrpSpPr/>
          <p:nvPr/>
        </p:nvGrpSpPr>
        <p:grpSpPr>
          <a:xfrm>
            <a:off x="7674091" y="421251"/>
            <a:ext cx="981213" cy="885473"/>
            <a:chOff x="7543125" y="3771546"/>
            <a:chExt cx="1186473" cy="1070705"/>
          </a:xfrm>
        </p:grpSpPr>
        <p:sp>
          <p:nvSpPr>
            <p:cNvPr id="604" name="Google Shape;604;p28"/>
            <p:cNvSpPr/>
            <p:nvPr/>
          </p:nvSpPr>
          <p:spPr>
            <a:xfrm>
              <a:off x="7829992" y="4345600"/>
              <a:ext cx="496632" cy="496651"/>
            </a:xfrm>
            <a:custGeom>
              <a:avLst/>
              <a:gdLst/>
              <a:ahLst/>
              <a:cxnLst/>
              <a:rect l="l" t="t" r="r" b="b"/>
              <a:pathLst>
                <a:path w="7400" h="7400" extrusionOk="0">
                  <a:moveTo>
                    <a:pt x="3120" y="1"/>
                  </a:moveTo>
                  <a:cubicBezTo>
                    <a:pt x="2834" y="1"/>
                    <a:pt x="2568" y="248"/>
                    <a:pt x="2568" y="552"/>
                  </a:cubicBezTo>
                  <a:lnTo>
                    <a:pt x="2568" y="2017"/>
                  </a:lnTo>
                  <a:cubicBezTo>
                    <a:pt x="2568" y="2321"/>
                    <a:pt x="2340" y="2568"/>
                    <a:pt x="2036" y="2568"/>
                  </a:cubicBezTo>
                  <a:lnTo>
                    <a:pt x="552" y="2568"/>
                  </a:lnTo>
                  <a:cubicBezTo>
                    <a:pt x="267" y="2568"/>
                    <a:pt x="0" y="2816"/>
                    <a:pt x="0" y="3120"/>
                  </a:cubicBezTo>
                  <a:lnTo>
                    <a:pt x="0" y="4280"/>
                  </a:lnTo>
                  <a:cubicBezTo>
                    <a:pt x="0" y="4566"/>
                    <a:pt x="248" y="4832"/>
                    <a:pt x="552" y="4832"/>
                  </a:cubicBezTo>
                  <a:lnTo>
                    <a:pt x="2036" y="4832"/>
                  </a:lnTo>
                  <a:cubicBezTo>
                    <a:pt x="2321" y="4832"/>
                    <a:pt x="2568" y="5079"/>
                    <a:pt x="2568" y="5384"/>
                  </a:cubicBezTo>
                  <a:lnTo>
                    <a:pt x="2568" y="6848"/>
                  </a:lnTo>
                  <a:cubicBezTo>
                    <a:pt x="2568" y="7133"/>
                    <a:pt x="2815" y="7400"/>
                    <a:pt x="3120" y="7400"/>
                  </a:cubicBezTo>
                  <a:lnTo>
                    <a:pt x="4280" y="7400"/>
                  </a:lnTo>
                  <a:cubicBezTo>
                    <a:pt x="4565" y="7400"/>
                    <a:pt x="4832" y="7171"/>
                    <a:pt x="4832" y="6848"/>
                  </a:cubicBezTo>
                  <a:lnTo>
                    <a:pt x="4832" y="5384"/>
                  </a:lnTo>
                  <a:cubicBezTo>
                    <a:pt x="4832" y="5098"/>
                    <a:pt x="5079" y="4832"/>
                    <a:pt x="5383" y="4832"/>
                  </a:cubicBezTo>
                  <a:lnTo>
                    <a:pt x="6848" y="4832"/>
                  </a:lnTo>
                  <a:cubicBezTo>
                    <a:pt x="7171" y="4832"/>
                    <a:pt x="7399" y="4566"/>
                    <a:pt x="7399" y="4280"/>
                  </a:cubicBezTo>
                  <a:lnTo>
                    <a:pt x="7399" y="3120"/>
                  </a:lnTo>
                  <a:cubicBezTo>
                    <a:pt x="7399" y="2835"/>
                    <a:pt x="7171" y="2568"/>
                    <a:pt x="6848" y="2568"/>
                  </a:cubicBezTo>
                  <a:lnTo>
                    <a:pt x="5383" y="2568"/>
                  </a:lnTo>
                  <a:cubicBezTo>
                    <a:pt x="5098" y="2568"/>
                    <a:pt x="4832" y="2340"/>
                    <a:pt x="4832" y="2017"/>
                  </a:cubicBezTo>
                  <a:lnTo>
                    <a:pt x="4832" y="552"/>
                  </a:lnTo>
                  <a:cubicBezTo>
                    <a:pt x="4832" y="267"/>
                    <a:pt x="4603" y="1"/>
                    <a:pt x="4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8"/>
            <p:cNvSpPr/>
            <p:nvPr/>
          </p:nvSpPr>
          <p:spPr>
            <a:xfrm>
              <a:off x="8404036" y="4141371"/>
              <a:ext cx="325563" cy="3255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2055" y="0"/>
                  </a:moveTo>
                  <a:cubicBezTo>
                    <a:pt x="1865" y="0"/>
                    <a:pt x="1693" y="172"/>
                    <a:pt x="1693" y="362"/>
                  </a:cubicBezTo>
                  <a:lnTo>
                    <a:pt x="1693" y="1332"/>
                  </a:lnTo>
                  <a:cubicBezTo>
                    <a:pt x="1693" y="1522"/>
                    <a:pt x="1522" y="1693"/>
                    <a:pt x="1332" y="1693"/>
                  </a:cubicBezTo>
                  <a:lnTo>
                    <a:pt x="362" y="1693"/>
                  </a:lnTo>
                  <a:cubicBezTo>
                    <a:pt x="172" y="1693"/>
                    <a:pt x="0" y="1864"/>
                    <a:pt x="0" y="2055"/>
                  </a:cubicBezTo>
                  <a:lnTo>
                    <a:pt x="0" y="2815"/>
                  </a:lnTo>
                  <a:cubicBezTo>
                    <a:pt x="0" y="3006"/>
                    <a:pt x="172" y="3177"/>
                    <a:pt x="362" y="3177"/>
                  </a:cubicBezTo>
                  <a:lnTo>
                    <a:pt x="1332" y="3177"/>
                  </a:lnTo>
                  <a:cubicBezTo>
                    <a:pt x="1522" y="3177"/>
                    <a:pt x="1693" y="3329"/>
                    <a:pt x="1693" y="3519"/>
                  </a:cubicBezTo>
                  <a:lnTo>
                    <a:pt x="1693" y="4508"/>
                  </a:lnTo>
                  <a:cubicBezTo>
                    <a:pt x="1693" y="4698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98"/>
                    <a:pt x="3177" y="4508"/>
                  </a:cubicBezTo>
                  <a:lnTo>
                    <a:pt x="3177" y="3519"/>
                  </a:lnTo>
                  <a:cubicBezTo>
                    <a:pt x="3177" y="3329"/>
                    <a:pt x="3329" y="3177"/>
                    <a:pt x="3519" y="3177"/>
                  </a:cubicBezTo>
                  <a:lnTo>
                    <a:pt x="4508" y="3177"/>
                  </a:lnTo>
                  <a:cubicBezTo>
                    <a:pt x="4718" y="3177"/>
                    <a:pt x="4851" y="3006"/>
                    <a:pt x="4851" y="2815"/>
                  </a:cubicBezTo>
                  <a:lnTo>
                    <a:pt x="4851" y="2055"/>
                  </a:lnTo>
                  <a:cubicBezTo>
                    <a:pt x="4851" y="1864"/>
                    <a:pt x="4699" y="1693"/>
                    <a:pt x="4508" y="1693"/>
                  </a:cubicBezTo>
                  <a:lnTo>
                    <a:pt x="3519" y="1693"/>
                  </a:lnTo>
                  <a:cubicBezTo>
                    <a:pt x="3329" y="1693"/>
                    <a:pt x="3177" y="1522"/>
                    <a:pt x="3177" y="1332"/>
                  </a:cubicBezTo>
                  <a:lnTo>
                    <a:pt x="3177" y="362"/>
                  </a:lnTo>
                  <a:cubicBezTo>
                    <a:pt x="3177" y="172"/>
                    <a:pt x="3006" y="0"/>
                    <a:pt x="2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8"/>
            <p:cNvSpPr/>
            <p:nvPr/>
          </p:nvSpPr>
          <p:spPr>
            <a:xfrm>
              <a:off x="7543125" y="3977948"/>
              <a:ext cx="325630" cy="325575"/>
            </a:xfrm>
            <a:custGeom>
              <a:avLst/>
              <a:gdLst/>
              <a:ahLst/>
              <a:cxnLst/>
              <a:rect l="l" t="t" r="r" b="b"/>
              <a:pathLst>
                <a:path w="4852" h="4851" extrusionOk="0">
                  <a:moveTo>
                    <a:pt x="2055" y="1"/>
                  </a:moveTo>
                  <a:cubicBezTo>
                    <a:pt x="1865" y="1"/>
                    <a:pt x="1694" y="153"/>
                    <a:pt x="1694" y="343"/>
                  </a:cubicBezTo>
                  <a:lnTo>
                    <a:pt x="1694" y="1332"/>
                  </a:lnTo>
                  <a:cubicBezTo>
                    <a:pt x="1694" y="1522"/>
                    <a:pt x="1523" y="1674"/>
                    <a:pt x="1332" y="1674"/>
                  </a:cubicBezTo>
                  <a:lnTo>
                    <a:pt x="362" y="1674"/>
                  </a:lnTo>
                  <a:cubicBezTo>
                    <a:pt x="172" y="1674"/>
                    <a:pt x="1" y="1846"/>
                    <a:pt x="1" y="2036"/>
                  </a:cubicBezTo>
                  <a:lnTo>
                    <a:pt x="1" y="2797"/>
                  </a:lnTo>
                  <a:cubicBezTo>
                    <a:pt x="1" y="2987"/>
                    <a:pt x="172" y="3158"/>
                    <a:pt x="362" y="3158"/>
                  </a:cubicBezTo>
                  <a:lnTo>
                    <a:pt x="1332" y="3158"/>
                  </a:lnTo>
                  <a:cubicBezTo>
                    <a:pt x="1523" y="3158"/>
                    <a:pt x="1694" y="3329"/>
                    <a:pt x="1694" y="3519"/>
                  </a:cubicBezTo>
                  <a:lnTo>
                    <a:pt x="1694" y="4490"/>
                  </a:lnTo>
                  <a:cubicBezTo>
                    <a:pt x="1694" y="4680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80"/>
                    <a:pt x="3177" y="4490"/>
                  </a:cubicBezTo>
                  <a:lnTo>
                    <a:pt x="3177" y="3519"/>
                  </a:lnTo>
                  <a:cubicBezTo>
                    <a:pt x="3177" y="3329"/>
                    <a:pt x="3330" y="3158"/>
                    <a:pt x="3520" y="3158"/>
                  </a:cubicBezTo>
                  <a:lnTo>
                    <a:pt x="4509" y="3158"/>
                  </a:lnTo>
                  <a:cubicBezTo>
                    <a:pt x="4680" y="3158"/>
                    <a:pt x="4851" y="2987"/>
                    <a:pt x="4851" y="2797"/>
                  </a:cubicBezTo>
                  <a:lnTo>
                    <a:pt x="4851" y="2036"/>
                  </a:lnTo>
                  <a:cubicBezTo>
                    <a:pt x="4851" y="1846"/>
                    <a:pt x="4680" y="1674"/>
                    <a:pt x="4509" y="1674"/>
                  </a:cubicBezTo>
                  <a:lnTo>
                    <a:pt x="3520" y="1674"/>
                  </a:lnTo>
                  <a:cubicBezTo>
                    <a:pt x="3330" y="1674"/>
                    <a:pt x="3177" y="1522"/>
                    <a:pt x="3177" y="1332"/>
                  </a:cubicBezTo>
                  <a:lnTo>
                    <a:pt x="3177" y="343"/>
                  </a:lnTo>
                  <a:cubicBezTo>
                    <a:pt x="3177" y="153"/>
                    <a:pt x="3006" y="1"/>
                    <a:pt x="2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8"/>
            <p:cNvSpPr/>
            <p:nvPr/>
          </p:nvSpPr>
          <p:spPr>
            <a:xfrm>
              <a:off x="8068713" y="3771546"/>
              <a:ext cx="252813" cy="254097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1579" y="1"/>
                  </a:moveTo>
                  <a:cubicBezTo>
                    <a:pt x="1427" y="1"/>
                    <a:pt x="1294" y="153"/>
                    <a:pt x="1294" y="286"/>
                  </a:cubicBezTo>
                  <a:lnTo>
                    <a:pt x="1294" y="1028"/>
                  </a:lnTo>
                  <a:cubicBezTo>
                    <a:pt x="1294" y="1199"/>
                    <a:pt x="1180" y="1313"/>
                    <a:pt x="1008" y="1313"/>
                  </a:cubicBezTo>
                  <a:lnTo>
                    <a:pt x="286" y="1313"/>
                  </a:lnTo>
                  <a:cubicBezTo>
                    <a:pt x="114" y="1313"/>
                    <a:pt x="0" y="1427"/>
                    <a:pt x="0" y="1598"/>
                  </a:cubicBezTo>
                  <a:lnTo>
                    <a:pt x="0" y="2188"/>
                  </a:lnTo>
                  <a:cubicBezTo>
                    <a:pt x="0" y="2359"/>
                    <a:pt x="114" y="2473"/>
                    <a:pt x="286" y="2473"/>
                  </a:cubicBezTo>
                  <a:lnTo>
                    <a:pt x="1008" y="2473"/>
                  </a:lnTo>
                  <a:cubicBezTo>
                    <a:pt x="1180" y="2473"/>
                    <a:pt x="1294" y="2606"/>
                    <a:pt x="1294" y="2759"/>
                  </a:cubicBezTo>
                  <a:lnTo>
                    <a:pt x="1294" y="3500"/>
                  </a:lnTo>
                  <a:cubicBezTo>
                    <a:pt x="1294" y="3672"/>
                    <a:pt x="1427" y="3786"/>
                    <a:pt x="1579" y="3786"/>
                  </a:cubicBezTo>
                  <a:lnTo>
                    <a:pt x="2188" y="3786"/>
                  </a:lnTo>
                  <a:cubicBezTo>
                    <a:pt x="2340" y="3786"/>
                    <a:pt x="2473" y="3634"/>
                    <a:pt x="2473" y="3500"/>
                  </a:cubicBezTo>
                  <a:lnTo>
                    <a:pt x="2473" y="2759"/>
                  </a:lnTo>
                  <a:cubicBezTo>
                    <a:pt x="2473" y="2606"/>
                    <a:pt x="2587" y="2473"/>
                    <a:pt x="2758" y="2473"/>
                  </a:cubicBezTo>
                  <a:lnTo>
                    <a:pt x="3481" y="2473"/>
                  </a:lnTo>
                  <a:cubicBezTo>
                    <a:pt x="3652" y="2473"/>
                    <a:pt x="3766" y="2359"/>
                    <a:pt x="3766" y="2188"/>
                  </a:cubicBezTo>
                  <a:lnTo>
                    <a:pt x="3766" y="1598"/>
                  </a:lnTo>
                  <a:cubicBezTo>
                    <a:pt x="3766" y="1427"/>
                    <a:pt x="3652" y="1313"/>
                    <a:pt x="3481" y="1313"/>
                  </a:cubicBezTo>
                  <a:lnTo>
                    <a:pt x="2758" y="1313"/>
                  </a:lnTo>
                  <a:cubicBezTo>
                    <a:pt x="2587" y="1313"/>
                    <a:pt x="2473" y="1199"/>
                    <a:pt x="2473" y="1028"/>
                  </a:cubicBezTo>
                  <a:lnTo>
                    <a:pt x="2473" y="286"/>
                  </a:lnTo>
                  <a:cubicBezTo>
                    <a:pt x="2473" y="134"/>
                    <a:pt x="2340" y="1"/>
                    <a:pt x="2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gradFill>
          <a:gsLst>
            <a:gs pos="0">
              <a:schemeClr val="dk1"/>
            </a:gs>
            <a:gs pos="23000">
              <a:schemeClr val="dk1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9" name="Google Shape;609;p29"/>
          <p:cNvPicPr preferRelativeResize="0"/>
          <p:nvPr/>
        </p:nvPicPr>
        <p:blipFill rotWithShape="1">
          <a:blip r:embed="rId2">
            <a:alphaModFix amt="40000"/>
          </a:blip>
          <a:srcRect l="18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889255">
            <a:off x="-340264" y="326263"/>
            <a:ext cx="2425175" cy="62242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1" name="Google Shape;611;p29"/>
          <p:cNvGrpSpPr/>
          <p:nvPr/>
        </p:nvGrpSpPr>
        <p:grpSpPr>
          <a:xfrm>
            <a:off x="1878522" y="4476946"/>
            <a:ext cx="981227" cy="254106"/>
            <a:chOff x="1374034" y="689675"/>
            <a:chExt cx="2666378" cy="690506"/>
          </a:xfrm>
        </p:grpSpPr>
        <p:sp>
          <p:nvSpPr>
            <p:cNvPr id="612" name="Google Shape;612;p29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9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9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9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9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9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9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9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9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9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9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9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9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9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9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9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9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9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9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9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9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9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9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9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29"/>
          <p:cNvGrpSpPr/>
          <p:nvPr/>
        </p:nvGrpSpPr>
        <p:grpSpPr>
          <a:xfrm>
            <a:off x="7779666" y="1017051"/>
            <a:ext cx="981213" cy="885473"/>
            <a:chOff x="7543125" y="3771546"/>
            <a:chExt cx="1186473" cy="1070705"/>
          </a:xfrm>
        </p:grpSpPr>
        <p:sp>
          <p:nvSpPr>
            <p:cNvPr id="637" name="Google Shape;637;p29"/>
            <p:cNvSpPr/>
            <p:nvPr/>
          </p:nvSpPr>
          <p:spPr>
            <a:xfrm>
              <a:off x="7829992" y="4345600"/>
              <a:ext cx="496632" cy="496651"/>
            </a:xfrm>
            <a:custGeom>
              <a:avLst/>
              <a:gdLst/>
              <a:ahLst/>
              <a:cxnLst/>
              <a:rect l="l" t="t" r="r" b="b"/>
              <a:pathLst>
                <a:path w="7400" h="7400" extrusionOk="0">
                  <a:moveTo>
                    <a:pt x="3120" y="1"/>
                  </a:moveTo>
                  <a:cubicBezTo>
                    <a:pt x="2834" y="1"/>
                    <a:pt x="2568" y="248"/>
                    <a:pt x="2568" y="552"/>
                  </a:cubicBezTo>
                  <a:lnTo>
                    <a:pt x="2568" y="2017"/>
                  </a:lnTo>
                  <a:cubicBezTo>
                    <a:pt x="2568" y="2321"/>
                    <a:pt x="2340" y="2568"/>
                    <a:pt x="2036" y="2568"/>
                  </a:cubicBezTo>
                  <a:lnTo>
                    <a:pt x="552" y="2568"/>
                  </a:lnTo>
                  <a:cubicBezTo>
                    <a:pt x="267" y="2568"/>
                    <a:pt x="0" y="2816"/>
                    <a:pt x="0" y="3120"/>
                  </a:cubicBezTo>
                  <a:lnTo>
                    <a:pt x="0" y="4280"/>
                  </a:lnTo>
                  <a:cubicBezTo>
                    <a:pt x="0" y="4566"/>
                    <a:pt x="248" y="4832"/>
                    <a:pt x="552" y="4832"/>
                  </a:cubicBezTo>
                  <a:lnTo>
                    <a:pt x="2036" y="4832"/>
                  </a:lnTo>
                  <a:cubicBezTo>
                    <a:pt x="2321" y="4832"/>
                    <a:pt x="2568" y="5079"/>
                    <a:pt x="2568" y="5384"/>
                  </a:cubicBezTo>
                  <a:lnTo>
                    <a:pt x="2568" y="6848"/>
                  </a:lnTo>
                  <a:cubicBezTo>
                    <a:pt x="2568" y="7133"/>
                    <a:pt x="2815" y="7400"/>
                    <a:pt x="3120" y="7400"/>
                  </a:cubicBezTo>
                  <a:lnTo>
                    <a:pt x="4280" y="7400"/>
                  </a:lnTo>
                  <a:cubicBezTo>
                    <a:pt x="4565" y="7400"/>
                    <a:pt x="4832" y="7171"/>
                    <a:pt x="4832" y="6848"/>
                  </a:cubicBezTo>
                  <a:lnTo>
                    <a:pt x="4832" y="5384"/>
                  </a:lnTo>
                  <a:cubicBezTo>
                    <a:pt x="4832" y="5098"/>
                    <a:pt x="5079" y="4832"/>
                    <a:pt x="5383" y="4832"/>
                  </a:cubicBezTo>
                  <a:lnTo>
                    <a:pt x="6848" y="4832"/>
                  </a:lnTo>
                  <a:cubicBezTo>
                    <a:pt x="7171" y="4832"/>
                    <a:pt x="7399" y="4566"/>
                    <a:pt x="7399" y="4280"/>
                  </a:cubicBezTo>
                  <a:lnTo>
                    <a:pt x="7399" y="3120"/>
                  </a:lnTo>
                  <a:cubicBezTo>
                    <a:pt x="7399" y="2835"/>
                    <a:pt x="7171" y="2568"/>
                    <a:pt x="6848" y="2568"/>
                  </a:cubicBezTo>
                  <a:lnTo>
                    <a:pt x="5383" y="2568"/>
                  </a:lnTo>
                  <a:cubicBezTo>
                    <a:pt x="5098" y="2568"/>
                    <a:pt x="4832" y="2340"/>
                    <a:pt x="4832" y="2017"/>
                  </a:cubicBezTo>
                  <a:lnTo>
                    <a:pt x="4832" y="552"/>
                  </a:lnTo>
                  <a:cubicBezTo>
                    <a:pt x="4832" y="267"/>
                    <a:pt x="4603" y="1"/>
                    <a:pt x="4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9"/>
            <p:cNvSpPr/>
            <p:nvPr/>
          </p:nvSpPr>
          <p:spPr>
            <a:xfrm>
              <a:off x="8404036" y="4141371"/>
              <a:ext cx="325563" cy="3255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2055" y="0"/>
                  </a:moveTo>
                  <a:cubicBezTo>
                    <a:pt x="1865" y="0"/>
                    <a:pt x="1693" y="172"/>
                    <a:pt x="1693" y="362"/>
                  </a:cubicBezTo>
                  <a:lnTo>
                    <a:pt x="1693" y="1332"/>
                  </a:lnTo>
                  <a:cubicBezTo>
                    <a:pt x="1693" y="1522"/>
                    <a:pt x="1522" y="1693"/>
                    <a:pt x="1332" y="1693"/>
                  </a:cubicBezTo>
                  <a:lnTo>
                    <a:pt x="362" y="1693"/>
                  </a:lnTo>
                  <a:cubicBezTo>
                    <a:pt x="172" y="1693"/>
                    <a:pt x="0" y="1864"/>
                    <a:pt x="0" y="2055"/>
                  </a:cubicBezTo>
                  <a:lnTo>
                    <a:pt x="0" y="2815"/>
                  </a:lnTo>
                  <a:cubicBezTo>
                    <a:pt x="0" y="3006"/>
                    <a:pt x="172" y="3177"/>
                    <a:pt x="362" y="3177"/>
                  </a:cubicBezTo>
                  <a:lnTo>
                    <a:pt x="1332" y="3177"/>
                  </a:lnTo>
                  <a:cubicBezTo>
                    <a:pt x="1522" y="3177"/>
                    <a:pt x="1693" y="3329"/>
                    <a:pt x="1693" y="3519"/>
                  </a:cubicBezTo>
                  <a:lnTo>
                    <a:pt x="1693" y="4508"/>
                  </a:lnTo>
                  <a:cubicBezTo>
                    <a:pt x="1693" y="4698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98"/>
                    <a:pt x="3177" y="4508"/>
                  </a:cubicBezTo>
                  <a:lnTo>
                    <a:pt x="3177" y="3519"/>
                  </a:lnTo>
                  <a:cubicBezTo>
                    <a:pt x="3177" y="3329"/>
                    <a:pt x="3329" y="3177"/>
                    <a:pt x="3519" y="3177"/>
                  </a:cubicBezTo>
                  <a:lnTo>
                    <a:pt x="4508" y="3177"/>
                  </a:lnTo>
                  <a:cubicBezTo>
                    <a:pt x="4718" y="3177"/>
                    <a:pt x="4851" y="3006"/>
                    <a:pt x="4851" y="2815"/>
                  </a:cubicBezTo>
                  <a:lnTo>
                    <a:pt x="4851" y="2055"/>
                  </a:lnTo>
                  <a:cubicBezTo>
                    <a:pt x="4851" y="1864"/>
                    <a:pt x="4699" y="1693"/>
                    <a:pt x="4508" y="1693"/>
                  </a:cubicBezTo>
                  <a:lnTo>
                    <a:pt x="3519" y="1693"/>
                  </a:lnTo>
                  <a:cubicBezTo>
                    <a:pt x="3329" y="1693"/>
                    <a:pt x="3177" y="1522"/>
                    <a:pt x="3177" y="1332"/>
                  </a:cubicBezTo>
                  <a:lnTo>
                    <a:pt x="3177" y="362"/>
                  </a:lnTo>
                  <a:cubicBezTo>
                    <a:pt x="3177" y="172"/>
                    <a:pt x="3006" y="0"/>
                    <a:pt x="2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7543125" y="3977948"/>
              <a:ext cx="325630" cy="325575"/>
            </a:xfrm>
            <a:custGeom>
              <a:avLst/>
              <a:gdLst/>
              <a:ahLst/>
              <a:cxnLst/>
              <a:rect l="l" t="t" r="r" b="b"/>
              <a:pathLst>
                <a:path w="4852" h="4851" extrusionOk="0">
                  <a:moveTo>
                    <a:pt x="2055" y="1"/>
                  </a:moveTo>
                  <a:cubicBezTo>
                    <a:pt x="1865" y="1"/>
                    <a:pt x="1694" y="153"/>
                    <a:pt x="1694" y="343"/>
                  </a:cubicBezTo>
                  <a:lnTo>
                    <a:pt x="1694" y="1332"/>
                  </a:lnTo>
                  <a:cubicBezTo>
                    <a:pt x="1694" y="1522"/>
                    <a:pt x="1523" y="1674"/>
                    <a:pt x="1332" y="1674"/>
                  </a:cubicBezTo>
                  <a:lnTo>
                    <a:pt x="362" y="1674"/>
                  </a:lnTo>
                  <a:cubicBezTo>
                    <a:pt x="172" y="1674"/>
                    <a:pt x="1" y="1846"/>
                    <a:pt x="1" y="2036"/>
                  </a:cubicBezTo>
                  <a:lnTo>
                    <a:pt x="1" y="2797"/>
                  </a:lnTo>
                  <a:cubicBezTo>
                    <a:pt x="1" y="2987"/>
                    <a:pt x="172" y="3158"/>
                    <a:pt x="362" y="3158"/>
                  </a:cubicBezTo>
                  <a:lnTo>
                    <a:pt x="1332" y="3158"/>
                  </a:lnTo>
                  <a:cubicBezTo>
                    <a:pt x="1523" y="3158"/>
                    <a:pt x="1694" y="3329"/>
                    <a:pt x="1694" y="3519"/>
                  </a:cubicBezTo>
                  <a:lnTo>
                    <a:pt x="1694" y="4490"/>
                  </a:lnTo>
                  <a:cubicBezTo>
                    <a:pt x="1694" y="4680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80"/>
                    <a:pt x="3177" y="4490"/>
                  </a:cubicBezTo>
                  <a:lnTo>
                    <a:pt x="3177" y="3519"/>
                  </a:lnTo>
                  <a:cubicBezTo>
                    <a:pt x="3177" y="3329"/>
                    <a:pt x="3330" y="3158"/>
                    <a:pt x="3520" y="3158"/>
                  </a:cubicBezTo>
                  <a:lnTo>
                    <a:pt x="4509" y="3158"/>
                  </a:lnTo>
                  <a:cubicBezTo>
                    <a:pt x="4680" y="3158"/>
                    <a:pt x="4851" y="2987"/>
                    <a:pt x="4851" y="2797"/>
                  </a:cubicBezTo>
                  <a:lnTo>
                    <a:pt x="4851" y="2036"/>
                  </a:lnTo>
                  <a:cubicBezTo>
                    <a:pt x="4851" y="1846"/>
                    <a:pt x="4680" y="1674"/>
                    <a:pt x="4509" y="1674"/>
                  </a:cubicBezTo>
                  <a:lnTo>
                    <a:pt x="3520" y="1674"/>
                  </a:lnTo>
                  <a:cubicBezTo>
                    <a:pt x="3330" y="1674"/>
                    <a:pt x="3177" y="1522"/>
                    <a:pt x="3177" y="1332"/>
                  </a:cubicBezTo>
                  <a:lnTo>
                    <a:pt x="3177" y="343"/>
                  </a:lnTo>
                  <a:cubicBezTo>
                    <a:pt x="3177" y="153"/>
                    <a:pt x="3006" y="1"/>
                    <a:pt x="2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8068713" y="3771546"/>
              <a:ext cx="252813" cy="254097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1579" y="1"/>
                  </a:moveTo>
                  <a:cubicBezTo>
                    <a:pt x="1427" y="1"/>
                    <a:pt x="1294" y="153"/>
                    <a:pt x="1294" y="286"/>
                  </a:cubicBezTo>
                  <a:lnTo>
                    <a:pt x="1294" y="1028"/>
                  </a:lnTo>
                  <a:cubicBezTo>
                    <a:pt x="1294" y="1199"/>
                    <a:pt x="1180" y="1313"/>
                    <a:pt x="1008" y="1313"/>
                  </a:cubicBezTo>
                  <a:lnTo>
                    <a:pt x="286" y="1313"/>
                  </a:lnTo>
                  <a:cubicBezTo>
                    <a:pt x="114" y="1313"/>
                    <a:pt x="0" y="1427"/>
                    <a:pt x="0" y="1598"/>
                  </a:cubicBezTo>
                  <a:lnTo>
                    <a:pt x="0" y="2188"/>
                  </a:lnTo>
                  <a:cubicBezTo>
                    <a:pt x="0" y="2359"/>
                    <a:pt x="114" y="2473"/>
                    <a:pt x="286" y="2473"/>
                  </a:cubicBezTo>
                  <a:lnTo>
                    <a:pt x="1008" y="2473"/>
                  </a:lnTo>
                  <a:cubicBezTo>
                    <a:pt x="1180" y="2473"/>
                    <a:pt x="1294" y="2606"/>
                    <a:pt x="1294" y="2759"/>
                  </a:cubicBezTo>
                  <a:lnTo>
                    <a:pt x="1294" y="3500"/>
                  </a:lnTo>
                  <a:cubicBezTo>
                    <a:pt x="1294" y="3672"/>
                    <a:pt x="1427" y="3786"/>
                    <a:pt x="1579" y="3786"/>
                  </a:cubicBezTo>
                  <a:lnTo>
                    <a:pt x="2188" y="3786"/>
                  </a:lnTo>
                  <a:cubicBezTo>
                    <a:pt x="2340" y="3786"/>
                    <a:pt x="2473" y="3634"/>
                    <a:pt x="2473" y="3500"/>
                  </a:cubicBezTo>
                  <a:lnTo>
                    <a:pt x="2473" y="2759"/>
                  </a:lnTo>
                  <a:cubicBezTo>
                    <a:pt x="2473" y="2606"/>
                    <a:pt x="2587" y="2473"/>
                    <a:pt x="2758" y="2473"/>
                  </a:cubicBezTo>
                  <a:lnTo>
                    <a:pt x="3481" y="2473"/>
                  </a:lnTo>
                  <a:cubicBezTo>
                    <a:pt x="3652" y="2473"/>
                    <a:pt x="3766" y="2359"/>
                    <a:pt x="3766" y="2188"/>
                  </a:cubicBezTo>
                  <a:lnTo>
                    <a:pt x="3766" y="1598"/>
                  </a:lnTo>
                  <a:cubicBezTo>
                    <a:pt x="3766" y="1427"/>
                    <a:pt x="3652" y="1313"/>
                    <a:pt x="3481" y="1313"/>
                  </a:cubicBezTo>
                  <a:lnTo>
                    <a:pt x="2758" y="1313"/>
                  </a:lnTo>
                  <a:cubicBezTo>
                    <a:pt x="2587" y="1313"/>
                    <a:pt x="2473" y="1199"/>
                    <a:pt x="2473" y="1028"/>
                  </a:cubicBezTo>
                  <a:lnTo>
                    <a:pt x="2473" y="286"/>
                  </a:lnTo>
                  <a:cubicBezTo>
                    <a:pt x="2473" y="134"/>
                    <a:pt x="2340" y="1"/>
                    <a:pt x="2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ebas Neue"/>
              <a:buNone/>
              <a:defRPr sz="30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ebas Neue"/>
              <a:buNone/>
              <a:defRPr sz="30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ebas Neue"/>
              <a:buNone/>
              <a:defRPr sz="30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ebas Neue"/>
              <a:buNone/>
              <a:defRPr sz="30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ebas Neue"/>
              <a:buNone/>
              <a:defRPr sz="30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ebas Neue"/>
              <a:buNone/>
              <a:defRPr sz="30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ebas Neue"/>
              <a:buNone/>
              <a:defRPr sz="30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ebas Neue"/>
              <a:buNone/>
              <a:defRPr sz="30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ebas Neue"/>
              <a:buNone/>
              <a:defRPr sz="30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Char char="●"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Char char="○"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Char char="■"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Char char="●"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Char char="○"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Char char="■"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Char char="●"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Char char="○"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Nanum Gothic"/>
              <a:buChar char="■"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60" r:id="rId6"/>
    <p:sldLayoutId id="2147483674" r:id="rId7"/>
    <p:sldLayoutId id="2147483675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2.svg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23000">
              <a:schemeClr val="dk1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3"/>
          <p:cNvSpPr/>
          <p:nvPr/>
        </p:nvSpPr>
        <p:spPr>
          <a:xfrm flipH="1">
            <a:off x="1306522" y="3292468"/>
            <a:ext cx="3982500" cy="325500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lt1"/>
              </a:gs>
              <a:gs pos="52999">
                <a:schemeClr val="dk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>
                    <a:lumMod val="20000"/>
                    <a:lumOff val="80000"/>
                  </a:schemeClr>
                </a:solidFill>
                <a:latin typeface="Bebas Neue" panose="020B0606020202050201" pitchFamily="34" charset="0"/>
              </a:rPr>
              <a:t>Project 1 : Object Oriented Programming</a:t>
            </a:r>
          </a:p>
        </p:txBody>
      </p:sp>
      <p:sp>
        <p:nvSpPr>
          <p:cNvPr id="653" name="Google Shape;653;p33"/>
          <p:cNvSpPr txBox="1">
            <a:spLocks noGrp="1"/>
          </p:cNvSpPr>
          <p:nvPr>
            <p:ph type="ctrTitle"/>
          </p:nvPr>
        </p:nvSpPr>
        <p:spPr>
          <a:xfrm>
            <a:off x="497850" y="1358574"/>
            <a:ext cx="4797000" cy="19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CAR RENTAL SYSTEM</a:t>
            </a:r>
            <a:endParaRPr dirty="0"/>
          </a:p>
        </p:txBody>
      </p:sp>
      <p:grpSp>
        <p:nvGrpSpPr>
          <p:cNvPr id="654" name="Google Shape;654;p33"/>
          <p:cNvGrpSpPr/>
          <p:nvPr/>
        </p:nvGrpSpPr>
        <p:grpSpPr>
          <a:xfrm>
            <a:off x="7763820" y="3929449"/>
            <a:ext cx="747478" cy="674544"/>
            <a:chOff x="7543125" y="3771546"/>
            <a:chExt cx="1186473" cy="1070705"/>
          </a:xfrm>
        </p:grpSpPr>
        <p:sp>
          <p:nvSpPr>
            <p:cNvPr id="655" name="Google Shape;655;p33"/>
            <p:cNvSpPr/>
            <p:nvPr/>
          </p:nvSpPr>
          <p:spPr>
            <a:xfrm>
              <a:off x="7829992" y="4345600"/>
              <a:ext cx="496632" cy="496651"/>
            </a:xfrm>
            <a:custGeom>
              <a:avLst/>
              <a:gdLst/>
              <a:ahLst/>
              <a:cxnLst/>
              <a:rect l="l" t="t" r="r" b="b"/>
              <a:pathLst>
                <a:path w="7400" h="7400" extrusionOk="0">
                  <a:moveTo>
                    <a:pt x="3120" y="1"/>
                  </a:moveTo>
                  <a:cubicBezTo>
                    <a:pt x="2834" y="1"/>
                    <a:pt x="2568" y="248"/>
                    <a:pt x="2568" y="552"/>
                  </a:cubicBezTo>
                  <a:lnTo>
                    <a:pt x="2568" y="2017"/>
                  </a:lnTo>
                  <a:cubicBezTo>
                    <a:pt x="2568" y="2321"/>
                    <a:pt x="2340" y="2568"/>
                    <a:pt x="2036" y="2568"/>
                  </a:cubicBezTo>
                  <a:lnTo>
                    <a:pt x="552" y="2568"/>
                  </a:lnTo>
                  <a:cubicBezTo>
                    <a:pt x="267" y="2568"/>
                    <a:pt x="0" y="2816"/>
                    <a:pt x="0" y="3120"/>
                  </a:cubicBezTo>
                  <a:lnTo>
                    <a:pt x="0" y="4280"/>
                  </a:lnTo>
                  <a:cubicBezTo>
                    <a:pt x="0" y="4566"/>
                    <a:pt x="248" y="4832"/>
                    <a:pt x="552" y="4832"/>
                  </a:cubicBezTo>
                  <a:lnTo>
                    <a:pt x="2036" y="4832"/>
                  </a:lnTo>
                  <a:cubicBezTo>
                    <a:pt x="2321" y="4832"/>
                    <a:pt x="2568" y="5079"/>
                    <a:pt x="2568" y="5384"/>
                  </a:cubicBezTo>
                  <a:lnTo>
                    <a:pt x="2568" y="6848"/>
                  </a:lnTo>
                  <a:cubicBezTo>
                    <a:pt x="2568" y="7133"/>
                    <a:pt x="2815" y="7400"/>
                    <a:pt x="3120" y="7400"/>
                  </a:cubicBezTo>
                  <a:lnTo>
                    <a:pt x="4280" y="7400"/>
                  </a:lnTo>
                  <a:cubicBezTo>
                    <a:pt x="4565" y="7400"/>
                    <a:pt x="4832" y="7171"/>
                    <a:pt x="4832" y="6848"/>
                  </a:cubicBezTo>
                  <a:lnTo>
                    <a:pt x="4832" y="5384"/>
                  </a:lnTo>
                  <a:cubicBezTo>
                    <a:pt x="4832" y="5098"/>
                    <a:pt x="5079" y="4832"/>
                    <a:pt x="5383" y="4832"/>
                  </a:cubicBezTo>
                  <a:lnTo>
                    <a:pt x="6848" y="4832"/>
                  </a:lnTo>
                  <a:cubicBezTo>
                    <a:pt x="7171" y="4832"/>
                    <a:pt x="7399" y="4566"/>
                    <a:pt x="7399" y="4280"/>
                  </a:cubicBezTo>
                  <a:lnTo>
                    <a:pt x="7399" y="3120"/>
                  </a:lnTo>
                  <a:cubicBezTo>
                    <a:pt x="7399" y="2835"/>
                    <a:pt x="7171" y="2568"/>
                    <a:pt x="6848" y="2568"/>
                  </a:cubicBezTo>
                  <a:lnTo>
                    <a:pt x="5383" y="2568"/>
                  </a:lnTo>
                  <a:cubicBezTo>
                    <a:pt x="5098" y="2568"/>
                    <a:pt x="4832" y="2340"/>
                    <a:pt x="4832" y="2017"/>
                  </a:cubicBezTo>
                  <a:lnTo>
                    <a:pt x="4832" y="552"/>
                  </a:lnTo>
                  <a:cubicBezTo>
                    <a:pt x="4832" y="267"/>
                    <a:pt x="4603" y="1"/>
                    <a:pt x="4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8404036" y="4141371"/>
              <a:ext cx="325563" cy="3255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2055" y="0"/>
                  </a:moveTo>
                  <a:cubicBezTo>
                    <a:pt x="1865" y="0"/>
                    <a:pt x="1693" y="172"/>
                    <a:pt x="1693" y="362"/>
                  </a:cubicBezTo>
                  <a:lnTo>
                    <a:pt x="1693" y="1332"/>
                  </a:lnTo>
                  <a:cubicBezTo>
                    <a:pt x="1693" y="1522"/>
                    <a:pt x="1522" y="1693"/>
                    <a:pt x="1332" y="1693"/>
                  </a:cubicBezTo>
                  <a:lnTo>
                    <a:pt x="362" y="1693"/>
                  </a:lnTo>
                  <a:cubicBezTo>
                    <a:pt x="172" y="1693"/>
                    <a:pt x="0" y="1864"/>
                    <a:pt x="0" y="2055"/>
                  </a:cubicBezTo>
                  <a:lnTo>
                    <a:pt x="0" y="2815"/>
                  </a:lnTo>
                  <a:cubicBezTo>
                    <a:pt x="0" y="3006"/>
                    <a:pt x="172" y="3177"/>
                    <a:pt x="362" y="3177"/>
                  </a:cubicBezTo>
                  <a:lnTo>
                    <a:pt x="1332" y="3177"/>
                  </a:lnTo>
                  <a:cubicBezTo>
                    <a:pt x="1522" y="3177"/>
                    <a:pt x="1693" y="3329"/>
                    <a:pt x="1693" y="3519"/>
                  </a:cubicBezTo>
                  <a:lnTo>
                    <a:pt x="1693" y="4508"/>
                  </a:lnTo>
                  <a:cubicBezTo>
                    <a:pt x="1693" y="4698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98"/>
                    <a:pt x="3177" y="4508"/>
                  </a:cubicBezTo>
                  <a:lnTo>
                    <a:pt x="3177" y="3519"/>
                  </a:lnTo>
                  <a:cubicBezTo>
                    <a:pt x="3177" y="3329"/>
                    <a:pt x="3329" y="3177"/>
                    <a:pt x="3519" y="3177"/>
                  </a:cubicBezTo>
                  <a:lnTo>
                    <a:pt x="4508" y="3177"/>
                  </a:lnTo>
                  <a:cubicBezTo>
                    <a:pt x="4718" y="3177"/>
                    <a:pt x="4851" y="3006"/>
                    <a:pt x="4851" y="2815"/>
                  </a:cubicBezTo>
                  <a:lnTo>
                    <a:pt x="4851" y="2055"/>
                  </a:lnTo>
                  <a:cubicBezTo>
                    <a:pt x="4851" y="1864"/>
                    <a:pt x="4699" y="1693"/>
                    <a:pt x="4508" y="1693"/>
                  </a:cubicBezTo>
                  <a:lnTo>
                    <a:pt x="3519" y="1693"/>
                  </a:lnTo>
                  <a:cubicBezTo>
                    <a:pt x="3329" y="1693"/>
                    <a:pt x="3177" y="1522"/>
                    <a:pt x="3177" y="1332"/>
                  </a:cubicBezTo>
                  <a:lnTo>
                    <a:pt x="3177" y="362"/>
                  </a:lnTo>
                  <a:cubicBezTo>
                    <a:pt x="3177" y="172"/>
                    <a:pt x="3006" y="0"/>
                    <a:pt x="2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7543125" y="3977948"/>
              <a:ext cx="325630" cy="325575"/>
            </a:xfrm>
            <a:custGeom>
              <a:avLst/>
              <a:gdLst/>
              <a:ahLst/>
              <a:cxnLst/>
              <a:rect l="l" t="t" r="r" b="b"/>
              <a:pathLst>
                <a:path w="4852" h="4851" extrusionOk="0">
                  <a:moveTo>
                    <a:pt x="2055" y="1"/>
                  </a:moveTo>
                  <a:cubicBezTo>
                    <a:pt x="1865" y="1"/>
                    <a:pt x="1694" y="153"/>
                    <a:pt x="1694" y="343"/>
                  </a:cubicBezTo>
                  <a:lnTo>
                    <a:pt x="1694" y="1332"/>
                  </a:lnTo>
                  <a:cubicBezTo>
                    <a:pt x="1694" y="1522"/>
                    <a:pt x="1523" y="1674"/>
                    <a:pt x="1332" y="1674"/>
                  </a:cubicBezTo>
                  <a:lnTo>
                    <a:pt x="362" y="1674"/>
                  </a:lnTo>
                  <a:cubicBezTo>
                    <a:pt x="172" y="1674"/>
                    <a:pt x="1" y="1846"/>
                    <a:pt x="1" y="2036"/>
                  </a:cubicBezTo>
                  <a:lnTo>
                    <a:pt x="1" y="2797"/>
                  </a:lnTo>
                  <a:cubicBezTo>
                    <a:pt x="1" y="2987"/>
                    <a:pt x="172" y="3158"/>
                    <a:pt x="362" y="3158"/>
                  </a:cubicBezTo>
                  <a:lnTo>
                    <a:pt x="1332" y="3158"/>
                  </a:lnTo>
                  <a:cubicBezTo>
                    <a:pt x="1523" y="3158"/>
                    <a:pt x="1694" y="3329"/>
                    <a:pt x="1694" y="3519"/>
                  </a:cubicBezTo>
                  <a:lnTo>
                    <a:pt x="1694" y="4490"/>
                  </a:lnTo>
                  <a:cubicBezTo>
                    <a:pt x="1694" y="4680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80"/>
                    <a:pt x="3177" y="4490"/>
                  </a:cubicBezTo>
                  <a:lnTo>
                    <a:pt x="3177" y="3519"/>
                  </a:lnTo>
                  <a:cubicBezTo>
                    <a:pt x="3177" y="3329"/>
                    <a:pt x="3330" y="3158"/>
                    <a:pt x="3520" y="3158"/>
                  </a:cubicBezTo>
                  <a:lnTo>
                    <a:pt x="4509" y="3158"/>
                  </a:lnTo>
                  <a:cubicBezTo>
                    <a:pt x="4680" y="3158"/>
                    <a:pt x="4851" y="2987"/>
                    <a:pt x="4851" y="2797"/>
                  </a:cubicBezTo>
                  <a:lnTo>
                    <a:pt x="4851" y="2036"/>
                  </a:lnTo>
                  <a:cubicBezTo>
                    <a:pt x="4851" y="1846"/>
                    <a:pt x="4680" y="1674"/>
                    <a:pt x="4509" y="1674"/>
                  </a:cubicBezTo>
                  <a:lnTo>
                    <a:pt x="3520" y="1674"/>
                  </a:lnTo>
                  <a:cubicBezTo>
                    <a:pt x="3330" y="1674"/>
                    <a:pt x="3177" y="1522"/>
                    <a:pt x="3177" y="1332"/>
                  </a:cubicBezTo>
                  <a:lnTo>
                    <a:pt x="3177" y="343"/>
                  </a:lnTo>
                  <a:cubicBezTo>
                    <a:pt x="3177" y="153"/>
                    <a:pt x="3006" y="1"/>
                    <a:pt x="2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8068713" y="3771546"/>
              <a:ext cx="252813" cy="254097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1579" y="1"/>
                  </a:moveTo>
                  <a:cubicBezTo>
                    <a:pt x="1427" y="1"/>
                    <a:pt x="1294" y="153"/>
                    <a:pt x="1294" y="286"/>
                  </a:cubicBezTo>
                  <a:lnTo>
                    <a:pt x="1294" y="1028"/>
                  </a:lnTo>
                  <a:cubicBezTo>
                    <a:pt x="1294" y="1199"/>
                    <a:pt x="1180" y="1313"/>
                    <a:pt x="1008" y="1313"/>
                  </a:cubicBezTo>
                  <a:lnTo>
                    <a:pt x="286" y="1313"/>
                  </a:lnTo>
                  <a:cubicBezTo>
                    <a:pt x="114" y="1313"/>
                    <a:pt x="0" y="1427"/>
                    <a:pt x="0" y="1598"/>
                  </a:cubicBezTo>
                  <a:lnTo>
                    <a:pt x="0" y="2188"/>
                  </a:lnTo>
                  <a:cubicBezTo>
                    <a:pt x="0" y="2359"/>
                    <a:pt x="114" y="2473"/>
                    <a:pt x="286" y="2473"/>
                  </a:cubicBezTo>
                  <a:lnTo>
                    <a:pt x="1008" y="2473"/>
                  </a:lnTo>
                  <a:cubicBezTo>
                    <a:pt x="1180" y="2473"/>
                    <a:pt x="1294" y="2606"/>
                    <a:pt x="1294" y="2759"/>
                  </a:cubicBezTo>
                  <a:lnTo>
                    <a:pt x="1294" y="3500"/>
                  </a:lnTo>
                  <a:cubicBezTo>
                    <a:pt x="1294" y="3672"/>
                    <a:pt x="1427" y="3786"/>
                    <a:pt x="1579" y="3786"/>
                  </a:cubicBezTo>
                  <a:lnTo>
                    <a:pt x="2188" y="3786"/>
                  </a:lnTo>
                  <a:cubicBezTo>
                    <a:pt x="2340" y="3786"/>
                    <a:pt x="2473" y="3634"/>
                    <a:pt x="2473" y="3500"/>
                  </a:cubicBezTo>
                  <a:lnTo>
                    <a:pt x="2473" y="2759"/>
                  </a:lnTo>
                  <a:cubicBezTo>
                    <a:pt x="2473" y="2606"/>
                    <a:pt x="2587" y="2473"/>
                    <a:pt x="2758" y="2473"/>
                  </a:cubicBezTo>
                  <a:lnTo>
                    <a:pt x="3481" y="2473"/>
                  </a:lnTo>
                  <a:cubicBezTo>
                    <a:pt x="3652" y="2473"/>
                    <a:pt x="3766" y="2359"/>
                    <a:pt x="3766" y="2188"/>
                  </a:cubicBezTo>
                  <a:lnTo>
                    <a:pt x="3766" y="1598"/>
                  </a:lnTo>
                  <a:cubicBezTo>
                    <a:pt x="3766" y="1427"/>
                    <a:pt x="3652" y="1313"/>
                    <a:pt x="3481" y="1313"/>
                  </a:cubicBezTo>
                  <a:lnTo>
                    <a:pt x="2758" y="1313"/>
                  </a:lnTo>
                  <a:cubicBezTo>
                    <a:pt x="2587" y="1313"/>
                    <a:pt x="2473" y="1199"/>
                    <a:pt x="2473" y="1028"/>
                  </a:cubicBezTo>
                  <a:lnTo>
                    <a:pt x="2473" y="286"/>
                  </a:lnTo>
                  <a:cubicBezTo>
                    <a:pt x="2473" y="134"/>
                    <a:pt x="2340" y="1"/>
                    <a:pt x="2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" name="Google Shape;661;p33"/>
          <p:cNvGrpSpPr/>
          <p:nvPr/>
        </p:nvGrpSpPr>
        <p:grpSpPr>
          <a:xfrm>
            <a:off x="2637459" y="573583"/>
            <a:ext cx="981227" cy="254106"/>
            <a:chOff x="1374034" y="689675"/>
            <a:chExt cx="2666378" cy="690506"/>
          </a:xfrm>
        </p:grpSpPr>
        <p:sp>
          <p:nvSpPr>
            <p:cNvPr id="662" name="Google Shape;662;p33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33"/>
          <p:cNvGrpSpPr/>
          <p:nvPr/>
        </p:nvGrpSpPr>
        <p:grpSpPr>
          <a:xfrm>
            <a:off x="4690997" y="4314471"/>
            <a:ext cx="981227" cy="254106"/>
            <a:chOff x="1374034" y="689675"/>
            <a:chExt cx="2666378" cy="690506"/>
          </a:xfrm>
        </p:grpSpPr>
        <p:sp>
          <p:nvSpPr>
            <p:cNvPr id="687" name="Google Shape;687;p33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" name="Google Shape;711;p33"/>
          <p:cNvSpPr/>
          <p:nvPr/>
        </p:nvSpPr>
        <p:spPr>
          <a:xfrm>
            <a:off x="8243875" y="961650"/>
            <a:ext cx="110700" cy="2073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1"/>
              </a:gs>
              <a:gs pos="25000">
                <a:schemeClr val="lt1"/>
              </a:gs>
              <a:gs pos="70000">
                <a:schemeClr val="dk1"/>
              </a:gs>
              <a:gs pos="100000">
                <a:schemeClr val="dk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" name="Google Shape;712;p33"/>
          <p:cNvGrpSpPr/>
          <p:nvPr/>
        </p:nvGrpSpPr>
        <p:grpSpPr>
          <a:xfrm>
            <a:off x="244070" y="186854"/>
            <a:ext cx="747478" cy="705273"/>
            <a:chOff x="7543125" y="3771546"/>
            <a:chExt cx="1186473" cy="1070705"/>
          </a:xfrm>
        </p:grpSpPr>
        <p:sp>
          <p:nvSpPr>
            <p:cNvPr id="713" name="Google Shape;713;p33"/>
            <p:cNvSpPr/>
            <p:nvPr/>
          </p:nvSpPr>
          <p:spPr>
            <a:xfrm>
              <a:off x="7829992" y="4345600"/>
              <a:ext cx="496632" cy="496651"/>
            </a:xfrm>
            <a:custGeom>
              <a:avLst/>
              <a:gdLst/>
              <a:ahLst/>
              <a:cxnLst/>
              <a:rect l="l" t="t" r="r" b="b"/>
              <a:pathLst>
                <a:path w="7400" h="7400" extrusionOk="0">
                  <a:moveTo>
                    <a:pt x="3120" y="1"/>
                  </a:moveTo>
                  <a:cubicBezTo>
                    <a:pt x="2834" y="1"/>
                    <a:pt x="2568" y="248"/>
                    <a:pt x="2568" y="552"/>
                  </a:cubicBezTo>
                  <a:lnTo>
                    <a:pt x="2568" y="2017"/>
                  </a:lnTo>
                  <a:cubicBezTo>
                    <a:pt x="2568" y="2321"/>
                    <a:pt x="2340" y="2568"/>
                    <a:pt x="2036" y="2568"/>
                  </a:cubicBezTo>
                  <a:lnTo>
                    <a:pt x="552" y="2568"/>
                  </a:lnTo>
                  <a:cubicBezTo>
                    <a:pt x="267" y="2568"/>
                    <a:pt x="0" y="2816"/>
                    <a:pt x="0" y="3120"/>
                  </a:cubicBezTo>
                  <a:lnTo>
                    <a:pt x="0" y="4280"/>
                  </a:lnTo>
                  <a:cubicBezTo>
                    <a:pt x="0" y="4566"/>
                    <a:pt x="248" y="4832"/>
                    <a:pt x="552" y="4832"/>
                  </a:cubicBezTo>
                  <a:lnTo>
                    <a:pt x="2036" y="4832"/>
                  </a:lnTo>
                  <a:cubicBezTo>
                    <a:pt x="2321" y="4832"/>
                    <a:pt x="2568" y="5079"/>
                    <a:pt x="2568" y="5384"/>
                  </a:cubicBezTo>
                  <a:lnTo>
                    <a:pt x="2568" y="6848"/>
                  </a:lnTo>
                  <a:cubicBezTo>
                    <a:pt x="2568" y="7133"/>
                    <a:pt x="2815" y="7400"/>
                    <a:pt x="3120" y="7400"/>
                  </a:cubicBezTo>
                  <a:lnTo>
                    <a:pt x="4280" y="7400"/>
                  </a:lnTo>
                  <a:cubicBezTo>
                    <a:pt x="4565" y="7400"/>
                    <a:pt x="4832" y="7171"/>
                    <a:pt x="4832" y="6848"/>
                  </a:cubicBezTo>
                  <a:lnTo>
                    <a:pt x="4832" y="5384"/>
                  </a:lnTo>
                  <a:cubicBezTo>
                    <a:pt x="4832" y="5098"/>
                    <a:pt x="5079" y="4832"/>
                    <a:pt x="5383" y="4832"/>
                  </a:cubicBezTo>
                  <a:lnTo>
                    <a:pt x="6848" y="4832"/>
                  </a:lnTo>
                  <a:cubicBezTo>
                    <a:pt x="7171" y="4832"/>
                    <a:pt x="7399" y="4566"/>
                    <a:pt x="7399" y="4280"/>
                  </a:cubicBezTo>
                  <a:lnTo>
                    <a:pt x="7399" y="3120"/>
                  </a:lnTo>
                  <a:cubicBezTo>
                    <a:pt x="7399" y="2835"/>
                    <a:pt x="7171" y="2568"/>
                    <a:pt x="6848" y="2568"/>
                  </a:cubicBezTo>
                  <a:lnTo>
                    <a:pt x="5383" y="2568"/>
                  </a:lnTo>
                  <a:cubicBezTo>
                    <a:pt x="5098" y="2568"/>
                    <a:pt x="4832" y="2340"/>
                    <a:pt x="4832" y="2017"/>
                  </a:cubicBezTo>
                  <a:lnTo>
                    <a:pt x="4832" y="552"/>
                  </a:lnTo>
                  <a:cubicBezTo>
                    <a:pt x="4832" y="267"/>
                    <a:pt x="4603" y="1"/>
                    <a:pt x="4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8404036" y="4141371"/>
              <a:ext cx="325563" cy="3255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2055" y="0"/>
                  </a:moveTo>
                  <a:cubicBezTo>
                    <a:pt x="1865" y="0"/>
                    <a:pt x="1693" y="172"/>
                    <a:pt x="1693" y="362"/>
                  </a:cubicBezTo>
                  <a:lnTo>
                    <a:pt x="1693" y="1332"/>
                  </a:lnTo>
                  <a:cubicBezTo>
                    <a:pt x="1693" y="1522"/>
                    <a:pt x="1522" y="1693"/>
                    <a:pt x="1332" y="1693"/>
                  </a:cubicBezTo>
                  <a:lnTo>
                    <a:pt x="362" y="1693"/>
                  </a:lnTo>
                  <a:cubicBezTo>
                    <a:pt x="172" y="1693"/>
                    <a:pt x="0" y="1864"/>
                    <a:pt x="0" y="2055"/>
                  </a:cubicBezTo>
                  <a:lnTo>
                    <a:pt x="0" y="2815"/>
                  </a:lnTo>
                  <a:cubicBezTo>
                    <a:pt x="0" y="3006"/>
                    <a:pt x="172" y="3177"/>
                    <a:pt x="362" y="3177"/>
                  </a:cubicBezTo>
                  <a:lnTo>
                    <a:pt x="1332" y="3177"/>
                  </a:lnTo>
                  <a:cubicBezTo>
                    <a:pt x="1522" y="3177"/>
                    <a:pt x="1693" y="3329"/>
                    <a:pt x="1693" y="3519"/>
                  </a:cubicBezTo>
                  <a:lnTo>
                    <a:pt x="1693" y="4508"/>
                  </a:lnTo>
                  <a:cubicBezTo>
                    <a:pt x="1693" y="4698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98"/>
                    <a:pt x="3177" y="4508"/>
                  </a:cubicBezTo>
                  <a:lnTo>
                    <a:pt x="3177" y="3519"/>
                  </a:lnTo>
                  <a:cubicBezTo>
                    <a:pt x="3177" y="3329"/>
                    <a:pt x="3329" y="3177"/>
                    <a:pt x="3519" y="3177"/>
                  </a:cubicBezTo>
                  <a:lnTo>
                    <a:pt x="4508" y="3177"/>
                  </a:lnTo>
                  <a:cubicBezTo>
                    <a:pt x="4718" y="3177"/>
                    <a:pt x="4851" y="3006"/>
                    <a:pt x="4851" y="2815"/>
                  </a:cubicBezTo>
                  <a:lnTo>
                    <a:pt x="4851" y="2055"/>
                  </a:lnTo>
                  <a:cubicBezTo>
                    <a:pt x="4851" y="1864"/>
                    <a:pt x="4699" y="1693"/>
                    <a:pt x="4508" y="1693"/>
                  </a:cubicBezTo>
                  <a:lnTo>
                    <a:pt x="3519" y="1693"/>
                  </a:lnTo>
                  <a:cubicBezTo>
                    <a:pt x="3329" y="1693"/>
                    <a:pt x="3177" y="1522"/>
                    <a:pt x="3177" y="1332"/>
                  </a:cubicBezTo>
                  <a:lnTo>
                    <a:pt x="3177" y="362"/>
                  </a:lnTo>
                  <a:cubicBezTo>
                    <a:pt x="3177" y="172"/>
                    <a:pt x="3006" y="0"/>
                    <a:pt x="2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7543125" y="3977948"/>
              <a:ext cx="325630" cy="325575"/>
            </a:xfrm>
            <a:custGeom>
              <a:avLst/>
              <a:gdLst/>
              <a:ahLst/>
              <a:cxnLst/>
              <a:rect l="l" t="t" r="r" b="b"/>
              <a:pathLst>
                <a:path w="4852" h="4851" extrusionOk="0">
                  <a:moveTo>
                    <a:pt x="2055" y="1"/>
                  </a:moveTo>
                  <a:cubicBezTo>
                    <a:pt x="1865" y="1"/>
                    <a:pt x="1694" y="153"/>
                    <a:pt x="1694" y="343"/>
                  </a:cubicBezTo>
                  <a:lnTo>
                    <a:pt x="1694" y="1332"/>
                  </a:lnTo>
                  <a:cubicBezTo>
                    <a:pt x="1694" y="1522"/>
                    <a:pt x="1523" y="1674"/>
                    <a:pt x="1332" y="1674"/>
                  </a:cubicBezTo>
                  <a:lnTo>
                    <a:pt x="362" y="1674"/>
                  </a:lnTo>
                  <a:cubicBezTo>
                    <a:pt x="172" y="1674"/>
                    <a:pt x="1" y="1846"/>
                    <a:pt x="1" y="2036"/>
                  </a:cubicBezTo>
                  <a:lnTo>
                    <a:pt x="1" y="2797"/>
                  </a:lnTo>
                  <a:cubicBezTo>
                    <a:pt x="1" y="2987"/>
                    <a:pt x="172" y="3158"/>
                    <a:pt x="362" y="3158"/>
                  </a:cubicBezTo>
                  <a:lnTo>
                    <a:pt x="1332" y="3158"/>
                  </a:lnTo>
                  <a:cubicBezTo>
                    <a:pt x="1523" y="3158"/>
                    <a:pt x="1694" y="3329"/>
                    <a:pt x="1694" y="3519"/>
                  </a:cubicBezTo>
                  <a:lnTo>
                    <a:pt x="1694" y="4490"/>
                  </a:lnTo>
                  <a:cubicBezTo>
                    <a:pt x="1694" y="4680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80"/>
                    <a:pt x="3177" y="4490"/>
                  </a:cubicBezTo>
                  <a:lnTo>
                    <a:pt x="3177" y="3519"/>
                  </a:lnTo>
                  <a:cubicBezTo>
                    <a:pt x="3177" y="3329"/>
                    <a:pt x="3330" y="3158"/>
                    <a:pt x="3520" y="3158"/>
                  </a:cubicBezTo>
                  <a:lnTo>
                    <a:pt x="4509" y="3158"/>
                  </a:lnTo>
                  <a:cubicBezTo>
                    <a:pt x="4680" y="3158"/>
                    <a:pt x="4851" y="2987"/>
                    <a:pt x="4851" y="2797"/>
                  </a:cubicBezTo>
                  <a:lnTo>
                    <a:pt x="4851" y="2036"/>
                  </a:lnTo>
                  <a:cubicBezTo>
                    <a:pt x="4851" y="1846"/>
                    <a:pt x="4680" y="1674"/>
                    <a:pt x="4509" y="1674"/>
                  </a:cubicBezTo>
                  <a:lnTo>
                    <a:pt x="3520" y="1674"/>
                  </a:lnTo>
                  <a:cubicBezTo>
                    <a:pt x="3330" y="1674"/>
                    <a:pt x="3177" y="1522"/>
                    <a:pt x="3177" y="1332"/>
                  </a:cubicBezTo>
                  <a:lnTo>
                    <a:pt x="3177" y="343"/>
                  </a:lnTo>
                  <a:cubicBezTo>
                    <a:pt x="3177" y="153"/>
                    <a:pt x="3006" y="1"/>
                    <a:pt x="2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8068713" y="3771546"/>
              <a:ext cx="252813" cy="254097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1579" y="1"/>
                  </a:moveTo>
                  <a:cubicBezTo>
                    <a:pt x="1427" y="1"/>
                    <a:pt x="1294" y="153"/>
                    <a:pt x="1294" y="286"/>
                  </a:cubicBezTo>
                  <a:lnTo>
                    <a:pt x="1294" y="1028"/>
                  </a:lnTo>
                  <a:cubicBezTo>
                    <a:pt x="1294" y="1199"/>
                    <a:pt x="1180" y="1313"/>
                    <a:pt x="1008" y="1313"/>
                  </a:cubicBezTo>
                  <a:lnTo>
                    <a:pt x="286" y="1313"/>
                  </a:lnTo>
                  <a:cubicBezTo>
                    <a:pt x="114" y="1313"/>
                    <a:pt x="0" y="1427"/>
                    <a:pt x="0" y="1598"/>
                  </a:cubicBezTo>
                  <a:lnTo>
                    <a:pt x="0" y="2188"/>
                  </a:lnTo>
                  <a:cubicBezTo>
                    <a:pt x="0" y="2359"/>
                    <a:pt x="114" y="2473"/>
                    <a:pt x="286" y="2473"/>
                  </a:cubicBezTo>
                  <a:lnTo>
                    <a:pt x="1008" y="2473"/>
                  </a:lnTo>
                  <a:cubicBezTo>
                    <a:pt x="1180" y="2473"/>
                    <a:pt x="1294" y="2606"/>
                    <a:pt x="1294" y="2759"/>
                  </a:cubicBezTo>
                  <a:lnTo>
                    <a:pt x="1294" y="3500"/>
                  </a:lnTo>
                  <a:cubicBezTo>
                    <a:pt x="1294" y="3672"/>
                    <a:pt x="1427" y="3786"/>
                    <a:pt x="1579" y="3786"/>
                  </a:cubicBezTo>
                  <a:lnTo>
                    <a:pt x="2188" y="3786"/>
                  </a:lnTo>
                  <a:cubicBezTo>
                    <a:pt x="2340" y="3786"/>
                    <a:pt x="2473" y="3634"/>
                    <a:pt x="2473" y="3500"/>
                  </a:cubicBezTo>
                  <a:lnTo>
                    <a:pt x="2473" y="2759"/>
                  </a:lnTo>
                  <a:cubicBezTo>
                    <a:pt x="2473" y="2606"/>
                    <a:pt x="2587" y="2473"/>
                    <a:pt x="2758" y="2473"/>
                  </a:cubicBezTo>
                  <a:lnTo>
                    <a:pt x="3481" y="2473"/>
                  </a:lnTo>
                  <a:cubicBezTo>
                    <a:pt x="3652" y="2473"/>
                    <a:pt x="3766" y="2359"/>
                    <a:pt x="3766" y="2188"/>
                  </a:cubicBezTo>
                  <a:lnTo>
                    <a:pt x="3766" y="1598"/>
                  </a:lnTo>
                  <a:cubicBezTo>
                    <a:pt x="3766" y="1427"/>
                    <a:pt x="3652" y="1313"/>
                    <a:pt x="3481" y="1313"/>
                  </a:cubicBezTo>
                  <a:lnTo>
                    <a:pt x="2758" y="1313"/>
                  </a:lnTo>
                  <a:cubicBezTo>
                    <a:pt x="2587" y="1313"/>
                    <a:pt x="2473" y="1199"/>
                    <a:pt x="2473" y="1028"/>
                  </a:cubicBezTo>
                  <a:lnTo>
                    <a:pt x="2473" y="286"/>
                  </a:lnTo>
                  <a:cubicBezTo>
                    <a:pt x="2473" y="134"/>
                    <a:pt x="2340" y="1"/>
                    <a:pt x="2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" name="Google Shape;717;p33"/>
          <p:cNvSpPr/>
          <p:nvPr/>
        </p:nvSpPr>
        <p:spPr>
          <a:xfrm>
            <a:off x="8396275" y="1334475"/>
            <a:ext cx="110700" cy="2073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1"/>
              </a:gs>
              <a:gs pos="25000">
                <a:schemeClr val="lt1"/>
              </a:gs>
              <a:gs pos="70000">
                <a:schemeClr val="dk1"/>
              </a:gs>
              <a:gs pos="100000">
                <a:schemeClr val="dk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raphic 2" descr="Car">
            <a:extLst>
              <a:ext uri="{FF2B5EF4-FFF2-40B4-BE49-F238E27FC236}">
                <a16:creationId xmlns:a16="http://schemas.microsoft.com/office/drawing/2014/main" id="{4FC4CF49-8884-4D8E-8365-13AC74FA92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38872" y="1650373"/>
            <a:ext cx="1757702" cy="175770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1D99BBE-E194-4AD2-87C8-45CA72708B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3752" y="49499"/>
            <a:ext cx="2928682" cy="66989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D9CC26-18C5-4D8F-827C-22120FD2CB72}"/>
              </a:ext>
            </a:extLst>
          </p:cNvPr>
          <p:cNvSpPr txBox="1"/>
          <p:nvPr/>
        </p:nvSpPr>
        <p:spPr>
          <a:xfrm>
            <a:off x="4621343" y="145987"/>
            <a:ext cx="4235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Bebas Neue" panose="020B0606020202050201" pitchFamily="34" charset="0"/>
              </a:rPr>
              <a:t>CAR INPUT TO FINAL PAYMENT</a:t>
            </a:r>
            <a:endParaRPr lang="id-ID" sz="2000" dirty="0">
              <a:solidFill>
                <a:schemeClr val="accent2"/>
              </a:solidFill>
              <a:latin typeface="Bebas Neue" panose="020B0606020202050201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190C3E-E5AB-43DF-83A6-2EBB2D77CA97}"/>
              </a:ext>
            </a:extLst>
          </p:cNvPr>
          <p:cNvSpPr txBox="1"/>
          <p:nvPr/>
        </p:nvSpPr>
        <p:spPr>
          <a:xfrm>
            <a:off x="154392" y="145987"/>
            <a:ext cx="4235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Bebas Neue" panose="020B0606020202050201" pitchFamily="34" charset="0"/>
              </a:rPr>
              <a:t>2000 CC RENT CAR</a:t>
            </a:r>
            <a:endParaRPr lang="id-ID" sz="2000" dirty="0">
              <a:solidFill>
                <a:schemeClr val="accent2"/>
              </a:solidFill>
              <a:latin typeface="Bebas Neue" panose="020B0606020202050201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7F2CD0-A0FC-4F7D-92C9-73CFE2122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706941"/>
            <a:ext cx="4333952" cy="42375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51A731-FFEC-437F-9B7B-DA0AF8BF6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690" y="706941"/>
            <a:ext cx="3729082" cy="423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298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C5D492-B2A8-464B-9A2C-47A73A5E8C9E}"/>
              </a:ext>
            </a:extLst>
          </p:cNvPr>
          <p:cNvSpPr txBox="1"/>
          <p:nvPr/>
        </p:nvSpPr>
        <p:spPr>
          <a:xfrm>
            <a:off x="2454366" y="4632295"/>
            <a:ext cx="4235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Bebas Neue" panose="020B0606020202050201" pitchFamily="34" charset="0"/>
              </a:rPr>
              <a:t>EXIT</a:t>
            </a:r>
            <a:endParaRPr lang="id-ID" sz="2000" dirty="0">
              <a:solidFill>
                <a:schemeClr val="accent2"/>
              </a:solidFill>
              <a:latin typeface="Bebas Neue" panose="020B0606020202050201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217F0F-0FB0-441B-B822-DA09AF704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662" y="311150"/>
            <a:ext cx="159067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030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35"/>
          <p:cNvSpPr/>
          <p:nvPr/>
        </p:nvSpPr>
        <p:spPr>
          <a:xfrm>
            <a:off x="664501" y="1519069"/>
            <a:ext cx="923100" cy="841800"/>
          </a:xfrm>
          <a:prstGeom prst="round2DiagRect">
            <a:avLst>
              <a:gd name="adj1" fmla="val 49287"/>
              <a:gd name="adj2" fmla="val 0"/>
            </a:avLst>
          </a:prstGeom>
          <a:gradFill>
            <a:gsLst>
              <a:gs pos="0">
                <a:schemeClr val="lt1"/>
              </a:gs>
              <a:gs pos="52999">
                <a:schemeClr val="dk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9" name="Google Shape;729;p35"/>
          <p:cNvPicPr preferRelativeResize="0"/>
          <p:nvPr/>
        </p:nvPicPr>
        <p:blipFill rotWithShape="1">
          <a:blip r:embed="rId3">
            <a:alphaModFix/>
          </a:blip>
          <a:srcRect l="20418" r="31277"/>
          <a:stretch/>
        </p:blipFill>
        <p:spPr>
          <a:xfrm>
            <a:off x="5565025" y="599550"/>
            <a:ext cx="2970000" cy="39444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  <a:effectLst>
            <a:outerShdw blurRad="100013" dist="19050" dir="5400000" algn="bl" rotWithShape="0">
              <a:srgbClr val="000000">
                <a:alpha val="38000"/>
              </a:srgbClr>
            </a:outerShdw>
          </a:effectLst>
        </p:spPr>
      </p:pic>
      <p:sp>
        <p:nvSpPr>
          <p:cNvPr id="730" name="Google Shape;730;p35"/>
          <p:cNvSpPr/>
          <p:nvPr/>
        </p:nvSpPr>
        <p:spPr>
          <a:xfrm rot="10800000">
            <a:off x="5564925" y="600447"/>
            <a:ext cx="2973900" cy="3939600"/>
          </a:xfrm>
          <a:prstGeom prst="round2DiagRect">
            <a:avLst>
              <a:gd name="adj1" fmla="val 16667"/>
              <a:gd name="adj2" fmla="val 0"/>
            </a:avLst>
          </a:prstGeom>
          <a:gradFill>
            <a:gsLst>
              <a:gs pos="0">
                <a:srgbClr val="BF6AFF">
                  <a:alpha val="6666"/>
                </a:srgbClr>
              </a:gs>
              <a:gs pos="23000">
                <a:srgbClr val="BF6AFF">
                  <a:alpha val="13725"/>
                </a:srgbClr>
              </a:gs>
              <a:gs pos="62000">
                <a:srgbClr val="6682F6">
                  <a:alpha val="28627"/>
                </a:srgbClr>
              </a:gs>
              <a:gs pos="100000">
                <a:srgbClr val="45BAF4">
                  <a:alpha val="29803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35"/>
          <p:cNvSpPr txBox="1">
            <a:spLocks noGrp="1"/>
          </p:cNvSpPr>
          <p:nvPr>
            <p:ph type="title"/>
          </p:nvPr>
        </p:nvSpPr>
        <p:spPr>
          <a:xfrm>
            <a:off x="484690" y="2553345"/>
            <a:ext cx="44906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OUTPUT PROGRAM</a:t>
            </a:r>
            <a:endParaRPr dirty="0"/>
          </a:p>
        </p:txBody>
      </p:sp>
      <p:sp>
        <p:nvSpPr>
          <p:cNvPr id="732" name="Google Shape;732;p35"/>
          <p:cNvSpPr txBox="1">
            <a:spLocks noGrp="1"/>
          </p:cNvSpPr>
          <p:nvPr>
            <p:ph type="title" idx="2"/>
          </p:nvPr>
        </p:nvSpPr>
        <p:spPr>
          <a:xfrm>
            <a:off x="748801" y="1600032"/>
            <a:ext cx="838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33" name="Google Shape;733;p35"/>
          <p:cNvSpPr/>
          <p:nvPr/>
        </p:nvSpPr>
        <p:spPr>
          <a:xfrm flipH="1">
            <a:off x="520047" y="3487386"/>
            <a:ext cx="4490700" cy="325500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lt1"/>
              </a:gs>
              <a:gs pos="52999">
                <a:schemeClr val="dk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734" name="Google Shape;734;p35"/>
          <p:cNvGrpSpPr/>
          <p:nvPr/>
        </p:nvGrpSpPr>
        <p:grpSpPr>
          <a:xfrm>
            <a:off x="7600861" y="324051"/>
            <a:ext cx="1191338" cy="1075095"/>
            <a:chOff x="7543125" y="3771546"/>
            <a:chExt cx="1186473" cy="1070705"/>
          </a:xfrm>
        </p:grpSpPr>
        <p:sp>
          <p:nvSpPr>
            <p:cNvPr id="735" name="Google Shape;735;p35"/>
            <p:cNvSpPr/>
            <p:nvPr/>
          </p:nvSpPr>
          <p:spPr>
            <a:xfrm>
              <a:off x="7829992" y="4345600"/>
              <a:ext cx="496632" cy="496651"/>
            </a:xfrm>
            <a:custGeom>
              <a:avLst/>
              <a:gdLst/>
              <a:ahLst/>
              <a:cxnLst/>
              <a:rect l="l" t="t" r="r" b="b"/>
              <a:pathLst>
                <a:path w="7400" h="7400" extrusionOk="0">
                  <a:moveTo>
                    <a:pt x="3120" y="1"/>
                  </a:moveTo>
                  <a:cubicBezTo>
                    <a:pt x="2834" y="1"/>
                    <a:pt x="2568" y="248"/>
                    <a:pt x="2568" y="552"/>
                  </a:cubicBezTo>
                  <a:lnTo>
                    <a:pt x="2568" y="2017"/>
                  </a:lnTo>
                  <a:cubicBezTo>
                    <a:pt x="2568" y="2321"/>
                    <a:pt x="2340" y="2568"/>
                    <a:pt x="2036" y="2568"/>
                  </a:cubicBezTo>
                  <a:lnTo>
                    <a:pt x="552" y="2568"/>
                  </a:lnTo>
                  <a:cubicBezTo>
                    <a:pt x="267" y="2568"/>
                    <a:pt x="0" y="2816"/>
                    <a:pt x="0" y="3120"/>
                  </a:cubicBezTo>
                  <a:lnTo>
                    <a:pt x="0" y="4280"/>
                  </a:lnTo>
                  <a:cubicBezTo>
                    <a:pt x="0" y="4566"/>
                    <a:pt x="248" y="4832"/>
                    <a:pt x="552" y="4832"/>
                  </a:cubicBezTo>
                  <a:lnTo>
                    <a:pt x="2036" y="4832"/>
                  </a:lnTo>
                  <a:cubicBezTo>
                    <a:pt x="2321" y="4832"/>
                    <a:pt x="2568" y="5079"/>
                    <a:pt x="2568" y="5384"/>
                  </a:cubicBezTo>
                  <a:lnTo>
                    <a:pt x="2568" y="6848"/>
                  </a:lnTo>
                  <a:cubicBezTo>
                    <a:pt x="2568" y="7133"/>
                    <a:pt x="2815" y="7400"/>
                    <a:pt x="3120" y="7400"/>
                  </a:cubicBezTo>
                  <a:lnTo>
                    <a:pt x="4280" y="7400"/>
                  </a:lnTo>
                  <a:cubicBezTo>
                    <a:pt x="4565" y="7400"/>
                    <a:pt x="4832" y="7171"/>
                    <a:pt x="4832" y="6848"/>
                  </a:cubicBezTo>
                  <a:lnTo>
                    <a:pt x="4832" y="5384"/>
                  </a:lnTo>
                  <a:cubicBezTo>
                    <a:pt x="4832" y="5098"/>
                    <a:pt x="5079" y="4832"/>
                    <a:pt x="5383" y="4832"/>
                  </a:cubicBezTo>
                  <a:lnTo>
                    <a:pt x="6848" y="4832"/>
                  </a:lnTo>
                  <a:cubicBezTo>
                    <a:pt x="7171" y="4832"/>
                    <a:pt x="7399" y="4566"/>
                    <a:pt x="7399" y="4280"/>
                  </a:cubicBezTo>
                  <a:lnTo>
                    <a:pt x="7399" y="3120"/>
                  </a:lnTo>
                  <a:cubicBezTo>
                    <a:pt x="7399" y="2835"/>
                    <a:pt x="7171" y="2568"/>
                    <a:pt x="6848" y="2568"/>
                  </a:cubicBezTo>
                  <a:lnTo>
                    <a:pt x="5383" y="2568"/>
                  </a:lnTo>
                  <a:cubicBezTo>
                    <a:pt x="5098" y="2568"/>
                    <a:pt x="4832" y="2340"/>
                    <a:pt x="4832" y="2017"/>
                  </a:cubicBezTo>
                  <a:lnTo>
                    <a:pt x="4832" y="552"/>
                  </a:lnTo>
                  <a:cubicBezTo>
                    <a:pt x="4832" y="267"/>
                    <a:pt x="4603" y="1"/>
                    <a:pt x="4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8404036" y="4141371"/>
              <a:ext cx="325563" cy="3255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2055" y="0"/>
                  </a:moveTo>
                  <a:cubicBezTo>
                    <a:pt x="1865" y="0"/>
                    <a:pt x="1693" y="172"/>
                    <a:pt x="1693" y="362"/>
                  </a:cubicBezTo>
                  <a:lnTo>
                    <a:pt x="1693" y="1332"/>
                  </a:lnTo>
                  <a:cubicBezTo>
                    <a:pt x="1693" y="1522"/>
                    <a:pt x="1522" y="1693"/>
                    <a:pt x="1332" y="1693"/>
                  </a:cubicBezTo>
                  <a:lnTo>
                    <a:pt x="362" y="1693"/>
                  </a:lnTo>
                  <a:cubicBezTo>
                    <a:pt x="172" y="1693"/>
                    <a:pt x="0" y="1864"/>
                    <a:pt x="0" y="2055"/>
                  </a:cubicBezTo>
                  <a:lnTo>
                    <a:pt x="0" y="2815"/>
                  </a:lnTo>
                  <a:cubicBezTo>
                    <a:pt x="0" y="3006"/>
                    <a:pt x="172" y="3177"/>
                    <a:pt x="362" y="3177"/>
                  </a:cubicBezTo>
                  <a:lnTo>
                    <a:pt x="1332" y="3177"/>
                  </a:lnTo>
                  <a:cubicBezTo>
                    <a:pt x="1522" y="3177"/>
                    <a:pt x="1693" y="3329"/>
                    <a:pt x="1693" y="3519"/>
                  </a:cubicBezTo>
                  <a:lnTo>
                    <a:pt x="1693" y="4508"/>
                  </a:lnTo>
                  <a:cubicBezTo>
                    <a:pt x="1693" y="4698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98"/>
                    <a:pt x="3177" y="4508"/>
                  </a:cubicBezTo>
                  <a:lnTo>
                    <a:pt x="3177" y="3519"/>
                  </a:lnTo>
                  <a:cubicBezTo>
                    <a:pt x="3177" y="3329"/>
                    <a:pt x="3329" y="3177"/>
                    <a:pt x="3519" y="3177"/>
                  </a:cubicBezTo>
                  <a:lnTo>
                    <a:pt x="4508" y="3177"/>
                  </a:lnTo>
                  <a:cubicBezTo>
                    <a:pt x="4718" y="3177"/>
                    <a:pt x="4851" y="3006"/>
                    <a:pt x="4851" y="2815"/>
                  </a:cubicBezTo>
                  <a:lnTo>
                    <a:pt x="4851" y="2055"/>
                  </a:lnTo>
                  <a:cubicBezTo>
                    <a:pt x="4851" y="1864"/>
                    <a:pt x="4699" y="1693"/>
                    <a:pt x="4508" y="1693"/>
                  </a:cubicBezTo>
                  <a:lnTo>
                    <a:pt x="3519" y="1693"/>
                  </a:lnTo>
                  <a:cubicBezTo>
                    <a:pt x="3329" y="1693"/>
                    <a:pt x="3177" y="1522"/>
                    <a:pt x="3177" y="1332"/>
                  </a:cubicBezTo>
                  <a:lnTo>
                    <a:pt x="3177" y="362"/>
                  </a:lnTo>
                  <a:cubicBezTo>
                    <a:pt x="3177" y="172"/>
                    <a:pt x="3006" y="0"/>
                    <a:pt x="2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7543125" y="3977948"/>
              <a:ext cx="325630" cy="325575"/>
            </a:xfrm>
            <a:custGeom>
              <a:avLst/>
              <a:gdLst/>
              <a:ahLst/>
              <a:cxnLst/>
              <a:rect l="l" t="t" r="r" b="b"/>
              <a:pathLst>
                <a:path w="4852" h="4851" extrusionOk="0">
                  <a:moveTo>
                    <a:pt x="2055" y="1"/>
                  </a:moveTo>
                  <a:cubicBezTo>
                    <a:pt x="1865" y="1"/>
                    <a:pt x="1694" y="153"/>
                    <a:pt x="1694" y="343"/>
                  </a:cubicBezTo>
                  <a:lnTo>
                    <a:pt x="1694" y="1332"/>
                  </a:lnTo>
                  <a:cubicBezTo>
                    <a:pt x="1694" y="1522"/>
                    <a:pt x="1523" y="1674"/>
                    <a:pt x="1332" y="1674"/>
                  </a:cubicBezTo>
                  <a:lnTo>
                    <a:pt x="362" y="1674"/>
                  </a:lnTo>
                  <a:cubicBezTo>
                    <a:pt x="172" y="1674"/>
                    <a:pt x="1" y="1846"/>
                    <a:pt x="1" y="2036"/>
                  </a:cubicBezTo>
                  <a:lnTo>
                    <a:pt x="1" y="2797"/>
                  </a:lnTo>
                  <a:cubicBezTo>
                    <a:pt x="1" y="2987"/>
                    <a:pt x="172" y="3158"/>
                    <a:pt x="362" y="3158"/>
                  </a:cubicBezTo>
                  <a:lnTo>
                    <a:pt x="1332" y="3158"/>
                  </a:lnTo>
                  <a:cubicBezTo>
                    <a:pt x="1523" y="3158"/>
                    <a:pt x="1694" y="3329"/>
                    <a:pt x="1694" y="3519"/>
                  </a:cubicBezTo>
                  <a:lnTo>
                    <a:pt x="1694" y="4490"/>
                  </a:lnTo>
                  <a:cubicBezTo>
                    <a:pt x="1694" y="4680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80"/>
                    <a:pt x="3177" y="4490"/>
                  </a:cubicBezTo>
                  <a:lnTo>
                    <a:pt x="3177" y="3519"/>
                  </a:lnTo>
                  <a:cubicBezTo>
                    <a:pt x="3177" y="3329"/>
                    <a:pt x="3330" y="3158"/>
                    <a:pt x="3520" y="3158"/>
                  </a:cubicBezTo>
                  <a:lnTo>
                    <a:pt x="4509" y="3158"/>
                  </a:lnTo>
                  <a:cubicBezTo>
                    <a:pt x="4680" y="3158"/>
                    <a:pt x="4851" y="2987"/>
                    <a:pt x="4851" y="2797"/>
                  </a:cubicBezTo>
                  <a:lnTo>
                    <a:pt x="4851" y="2036"/>
                  </a:lnTo>
                  <a:cubicBezTo>
                    <a:pt x="4851" y="1846"/>
                    <a:pt x="4680" y="1674"/>
                    <a:pt x="4509" y="1674"/>
                  </a:cubicBezTo>
                  <a:lnTo>
                    <a:pt x="3520" y="1674"/>
                  </a:lnTo>
                  <a:cubicBezTo>
                    <a:pt x="3330" y="1674"/>
                    <a:pt x="3177" y="1522"/>
                    <a:pt x="3177" y="1332"/>
                  </a:cubicBezTo>
                  <a:lnTo>
                    <a:pt x="3177" y="343"/>
                  </a:lnTo>
                  <a:cubicBezTo>
                    <a:pt x="3177" y="153"/>
                    <a:pt x="3006" y="1"/>
                    <a:pt x="2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8068713" y="3771546"/>
              <a:ext cx="252813" cy="254097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1579" y="1"/>
                  </a:moveTo>
                  <a:cubicBezTo>
                    <a:pt x="1427" y="1"/>
                    <a:pt x="1294" y="153"/>
                    <a:pt x="1294" y="286"/>
                  </a:cubicBezTo>
                  <a:lnTo>
                    <a:pt x="1294" y="1028"/>
                  </a:lnTo>
                  <a:cubicBezTo>
                    <a:pt x="1294" y="1199"/>
                    <a:pt x="1180" y="1313"/>
                    <a:pt x="1008" y="1313"/>
                  </a:cubicBezTo>
                  <a:lnTo>
                    <a:pt x="286" y="1313"/>
                  </a:lnTo>
                  <a:cubicBezTo>
                    <a:pt x="114" y="1313"/>
                    <a:pt x="0" y="1427"/>
                    <a:pt x="0" y="1598"/>
                  </a:cubicBezTo>
                  <a:lnTo>
                    <a:pt x="0" y="2188"/>
                  </a:lnTo>
                  <a:cubicBezTo>
                    <a:pt x="0" y="2359"/>
                    <a:pt x="114" y="2473"/>
                    <a:pt x="286" y="2473"/>
                  </a:cubicBezTo>
                  <a:lnTo>
                    <a:pt x="1008" y="2473"/>
                  </a:lnTo>
                  <a:cubicBezTo>
                    <a:pt x="1180" y="2473"/>
                    <a:pt x="1294" y="2606"/>
                    <a:pt x="1294" y="2759"/>
                  </a:cubicBezTo>
                  <a:lnTo>
                    <a:pt x="1294" y="3500"/>
                  </a:lnTo>
                  <a:cubicBezTo>
                    <a:pt x="1294" y="3672"/>
                    <a:pt x="1427" y="3786"/>
                    <a:pt x="1579" y="3786"/>
                  </a:cubicBezTo>
                  <a:lnTo>
                    <a:pt x="2188" y="3786"/>
                  </a:lnTo>
                  <a:cubicBezTo>
                    <a:pt x="2340" y="3786"/>
                    <a:pt x="2473" y="3634"/>
                    <a:pt x="2473" y="3500"/>
                  </a:cubicBezTo>
                  <a:lnTo>
                    <a:pt x="2473" y="2759"/>
                  </a:lnTo>
                  <a:cubicBezTo>
                    <a:pt x="2473" y="2606"/>
                    <a:pt x="2587" y="2473"/>
                    <a:pt x="2758" y="2473"/>
                  </a:cubicBezTo>
                  <a:lnTo>
                    <a:pt x="3481" y="2473"/>
                  </a:lnTo>
                  <a:cubicBezTo>
                    <a:pt x="3652" y="2473"/>
                    <a:pt x="3766" y="2359"/>
                    <a:pt x="3766" y="2188"/>
                  </a:cubicBezTo>
                  <a:lnTo>
                    <a:pt x="3766" y="1598"/>
                  </a:lnTo>
                  <a:cubicBezTo>
                    <a:pt x="3766" y="1427"/>
                    <a:pt x="3652" y="1313"/>
                    <a:pt x="3481" y="1313"/>
                  </a:cubicBezTo>
                  <a:lnTo>
                    <a:pt x="2758" y="1313"/>
                  </a:lnTo>
                  <a:cubicBezTo>
                    <a:pt x="2587" y="1313"/>
                    <a:pt x="2473" y="1199"/>
                    <a:pt x="2473" y="1028"/>
                  </a:cubicBezTo>
                  <a:lnTo>
                    <a:pt x="2473" y="286"/>
                  </a:lnTo>
                  <a:cubicBezTo>
                    <a:pt x="2473" y="134"/>
                    <a:pt x="2340" y="1"/>
                    <a:pt x="2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35"/>
          <p:cNvGrpSpPr/>
          <p:nvPr/>
        </p:nvGrpSpPr>
        <p:grpSpPr>
          <a:xfrm>
            <a:off x="4330323" y="4227385"/>
            <a:ext cx="981227" cy="254106"/>
            <a:chOff x="1374034" y="689675"/>
            <a:chExt cx="2666378" cy="690506"/>
          </a:xfrm>
        </p:grpSpPr>
        <p:sp>
          <p:nvSpPr>
            <p:cNvPr id="740" name="Google Shape;740;p35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5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5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5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5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5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5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5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5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5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5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10263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331994A-72FA-46BE-8D0D-B279DF1081FE}"/>
              </a:ext>
            </a:extLst>
          </p:cNvPr>
          <p:cNvSpPr txBox="1"/>
          <p:nvPr/>
        </p:nvSpPr>
        <p:spPr>
          <a:xfrm>
            <a:off x="6627587" y="1703854"/>
            <a:ext cx="267607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uLnTx/>
                <a:uFillTx/>
                <a:latin typeface="Bebas Neue"/>
                <a:sym typeface="Bebas Neue"/>
              </a:rPr>
              <a:t>Main</a:t>
            </a:r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 menu</a:t>
            </a:r>
            <a:endParaRPr lang="id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DB18B0-4302-4D73-B650-10BDDE8F2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38" y="283895"/>
            <a:ext cx="6080878" cy="457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094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E26049-7F49-4A21-B1E0-9459BE6E6CEF}"/>
              </a:ext>
            </a:extLst>
          </p:cNvPr>
          <p:cNvSpPr txBox="1"/>
          <p:nvPr/>
        </p:nvSpPr>
        <p:spPr>
          <a:xfrm>
            <a:off x="5053988" y="1006579"/>
            <a:ext cx="32417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uLnTx/>
                <a:uFillTx/>
                <a:latin typeface="Bebas Neue"/>
                <a:cs typeface="Arial"/>
                <a:sym typeface="Bebas Neue"/>
              </a:rPr>
              <a:t>IF INPUT = 3</a:t>
            </a:r>
            <a:endParaRPr kumimoji="0" lang="id-ID" sz="14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40000"/>
                  <a:lumOff val="60000"/>
                </a:scheme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E2DD37-4F6F-4380-91D1-35E4711B52E5}"/>
              </a:ext>
            </a:extLst>
          </p:cNvPr>
          <p:cNvSpPr txBox="1"/>
          <p:nvPr/>
        </p:nvSpPr>
        <p:spPr>
          <a:xfrm>
            <a:off x="5053988" y="3037905"/>
            <a:ext cx="32417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cs typeface="Arial"/>
                <a:sym typeface="Bebas Neue"/>
              </a:rPr>
              <a:t>IF INPUT = </a:t>
            </a:r>
            <a:r>
              <a:rPr lang="en-US" sz="6000" dirty="0">
                <a:solidFill>
                  <a:srgbClr val="FFFFFF"/>
                </a:solidFill>
                <a:latin typeface="Bebas Neue"/>
                <a:sym typeface="Bebas Neue"/>
              </a:rPr>
              <a:t>4</a:t>
            </a:r>
            <a:endParaRPr kumimoji="0" lang="id-ID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D633B7-500C-4F6C-8935-A4851CE311C8}"/>
              </a:ext>
            </a:extLst>
          </p:cNvPr>
          <p:cNvSpPr txBox="1"/>
          <p:nvPr/>
        </p:nvSpPr>
        <p:spPr>
          <a:xfrm>
            <a:off x="5053988" y="1866167"/>
            <a:ext cx="22942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BF6AFF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TERMS &amp; CONDITION 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BF6AFF">
                  <a:lumMod val="40000"/>
                  <a:lumOff val="60000"/>
                </a:srgbClr>
              </a:solidFill>
              <a:effectLst/>
              <a:uLnTx/>
              <a:uFillTx/>
              <a:latin typeface="Bebas Neue" panose="020B0606020202050201" pitchFamily="34" charset="0"/>
              <a:cs typeface="Arial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B6954B-5B66-4B1C-9017-DDC18D8200B9}"/>
              </a:ext>
            </a:extLst>
          </p:cNvPr>
          <p:cNvSpPr txBox="1"/>
          <p:nvPr/>
        </p:nvSpPr>
        <p:spPr>
          <a:xfrm>
            <a:off x="6245088" y="3833752"/>
            <a:ext cx="27997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BF6AFF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DISPLAY “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BF6AFF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Terima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BF6AFF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BF6AFF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kasih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BF6AFF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” banner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(endtitle.txt)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LnTx/>
              <a:uFillTx/>
              <a:latin typeface="Bebas Neue" panose="020B0606020202050201" pitchFamily="34" charset="0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8968F9-8E05-4977-BE43-2A14A85B5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37" y="201412"/>
            <a:ext cx="4597106" cy="27206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3A9DA2-4EB8-49B2-9E89-A518F95E1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38" y="3177500"/>
            <a:ext cx="4597106" cy="165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142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041DA67-7BE5-4BD2-BADD-159FC8D518B1}"/>
              </a:ext>
            </a:extLst>
          </p:cNvPr>
          <p:cNvSpPr txBox="1"/>
          <p:nvPr/>
        </p:nvSpPr>
        <p:spPr>
          <a:xfrm>
            <a:off x="4260774" y="943184"/>
            <a:ext cx="31315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uLnTx/>
                <a:uFillTx/>
                <a:latin typeface="Bebas Neue"/>
                <a:sym typeface="Bebas Neue"/>
              </a:rPr>
              <a:t>IF INPUT = 1</a:t>
            </a:r>
            <a:endParaRPr lang="id-ID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2A645F-8DC4-41DE-9C8B-F00849D1D988}"/>
              </a:ext>
            </a:extLst>
          </p:cNvPr>
          <p:cNvSpPr txBox="1"/>
          <p:nvPr/>
        </p:nvSpPr>
        <p:spPr>
          <a:xfrm>
            <a:off x="4260774" y="2979468"/>
            <a:ext cx="31315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IF INPUT = 2</a:t>
            </a:r>
            <a:endParaRPr lang="id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283128-271D-420F-AC36-3E4C52FBCDB6}"/>
              </a:ext>
            </a:extLst>
          </p:cNvPr>
          <p:cNvSpPr txBox="1"/>
          <p:nvPr/>
        </p:nvSpPr>
        <p:spPr>
          <a:xfrm>
            <a:off x="4260774" y="3776630"/>
            <a:ext cx="5015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400" dirty="0">
                <a:solidFill>
                  <a:srgbClr val="BF6AFF">
                    <a:lumMod val="40000"/>
                    <a:lumOff val="60000"/>
                  </a:srgbClr>
                </a:solidFill>
                <a:latin typeface="Bebas Neue" panose="020B0606020202050201" pitchFamily="34" charset="0"/>
              </a:rPr>
              <a:t>NEW ACCOUNT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BF6AFF">
                  <a:lumMod val="40000"/>
                  <a:lumOff val="60000"/>
                </a:srgbClr>
              </a:solidFill>
              <a:effectLst/>
              <a:uLnTx/>
              <a:uFillTx/>
              <a:latin typeface="Bebas Neue" panose="020B0606020202050201" pitchFamily="34" charset="0"/>
              <a:cs typeface="Arial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2375FC-6302-4A1E-8BDB-76F8403CF7C3}"/>
              </a:ext>
            </a:extLst>
          </p:cNvPr>
          <p:cNvSpPr txBox="1"/>
          <p:nvPr/>
        </p:nvSpPr>
        <p:spPr>
          <a:xfrm>
            <a:off x="4260774" y="1776660"/>
            <a:ext cx="29993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BF6AFF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EXISTING ACCOUNT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BF6AFF">
                  <a:lumMod val="40000"/>
                  <a:lumOff val="60000"/>
                </a:srgbClr>
              </a:solidFill>
              <a:effectLst/>
              <a:uLnTx/>
              <a:uFillTx/>
              <a:latin typeface="Bebas Neue" panose="020B0606020202050201" pitchFamily="34" charset="0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887B6B-EE18-4C15-A4A5-22315EE1F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39" y="0"/>
            <a:ext cx="4092295" cy="22176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2A673B-77F8-44B6-90C9-B185FE9F7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639" y="2571750"/>
            <a:ext cx="3598275" cy="213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112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96279C-AA4A-4448-90FF-29B66DB98414}"/>
              </a:ext>
            </a:extLst>
          </p:cNvPr>
          <p:cNvSpPr txBox="1"/>
          <p:nvPr/>
        </p:nvSpPr>
        <p:spPr>
          <a:xfrm>
            <a:off x="4317445" y="2108011"/>
            <a:ext cx="3986583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uLnTx/>
                <a:uFillTx/>
                <a:latin typeface="Bebas Neue"/>
                <a:cs typeface="Arial"/>
                <a:sym typeface="Bebas Neue"/>
              </a:rPr>
              <a:t>AFTER INPUT 1 OR 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d-ID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40000"/>
                    <a:lumOff val="60000"/>
                  </a:schemeClr>
                </a:solidFill>
                <a:effectLst/>
                <a:uLnTx/>
                <a:uFillTx/>
                <a:latin typeface="Bebas Neue" panose="020B0606020202050201" pitchFamily="34" charset="0"/>
                <a:sym typeface="Arial"/>
              </a:rPr>
              <a:t>program </a:t>
            </a:r>
            <a:r>
              <a:rPr kumimoji="0" lang="id-ID" sz="2400" b="0" i="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40000"/>
                    <a:lumOff val="60000"/>
                  </a:schemeClr>
                </a:solidFill>
                <a:effectLst/>
                <a:uLnTx/>
                <a:uFillTx/>
                <a:latin typeface="Bebas Neue" panose="020B0606020202050201" pitchFamily="34" charset="0"/>
                <a:sym typeface="Arial"/>
              </a:rPr>
              <a:t>ordered</a:t>
            </a:r>
            <a:r>
              <a:rPr kumimoji="0" lang="id-ID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40000"/>
                    <a:lumOff val="60000"/>
                  </a:schemeClr>
                </a:solidFill>
                <a:effectLst/>
                <a:uLnTx/>
                <a:uFillTx/>
                <a:latin typeface="Bebas Neue" panose="020B0606020202050201" pitchFamily="34" charset="0"/>
                <a:sym typeface="Arial"/>
              </a:rPr>
              <a:t> </a:t>
            </a:r>
            <a:r>
              <a:rPr kumimoji="0" lang="id-ID" sz="2400" b="0" i="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40000"/>
                    <a:lumOff val="60000"/>
                  </a:schemeClr>
                </a:solidFill>
                <a:effectLst/>
                <a:uLnTx/>
                <a:uFillTx/>
                <a:latin typeface="Bebas Neue" panose="020B0606020202050201" pitchFamily="34" charset="0"/>
                <a:sym typeface="Arial"/>
              </a:rPr>
              <a:t>choose</a:t>
            </a:r>
            <a:r>
              <a:rPr kumimoji="0" lang="id-ID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40000"/>
                    <a:lumOff val="60000"/>
                  </a:schemeClr>
                </a:solidFill>
                <a:effectLst/>
                <a:uLnTx/>
                <a:uFillTx/>
                <a:latin typeface="Bebas Neue" panose="020B0606020202050201" pitchFamily="34" charset="0"/>
                <a:sym typeface="Arial"/>
              </a:rPr>
              <a:t> 1-4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B9335B-4ADC-478F-8957-8308380FF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57" y="1653181"/>
            <a:ext cx="3246401" cy="214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358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1EF5718-1D31-4AE9-BDA4-A8603FDA9031}"/>
              </a:ext>
            </a:extLst>
          </p:cNvPr>
          <p:cNvSpPr txBox="1"/>
          <p:nvPr/>
        </p:nvSpPr>
        <p:spPr>
          <a:xfrm>
            <a:off x="4891490" y="776167"/>
            <a:ext cx="31315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uLnTx/>
                <a:uFillTx/>
                <a:latin typeface="Bebas Neue"/>
                <a:sym typeface="Bebas Neue"/>
              </a:rPr>
              <a:t>IF INPUT = 1</a:t>
            </a:r>
            <a:endParaRPr lang="id-ID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639D72-6D5F-4703-B6D5-DC001073B259}"/>
              </a:ext>
            </a:extLst>
          </p:cNvPr>
          <p:cNvSpPr txBox="1"/>
          <p:nvPr/>
        </p:nvSpPr>
        <p:spPr>
          <a:xfrm>
            <a:off x="4891489" y="1589917"/>
            <a:ext cx="32830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BF6AFF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1000 cc car page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[mobil.txt]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/>
              <a:uLnTx/>
              <a:uFillTx/>
              <a:latin typeface="Bebas Neue" panose="020B0606020202050201" pitchFamily="34" charset="0"/>
              <a:cs typeface="Arial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0AE901-CCA5-4874-AFB4-5EBFAB50D907}"/>
              </a:ext>
            </a:extLst>
          </p:cNvPr>
          <p:cNvSpPr txBox="1"/>
          <p:nvPr/>
        </p:nvSpPr>
        <p:spPr>
          <a:xfrm>
            <a:off x="4891490" y="3054246"/>
            <a:ext cx="31315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IF INPUT = 2</a:t>
            </a:r>
            <a:endParaRPr lang="id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73E111-93AF-439F-BCA7-58FC98B54CBF}"/>
              </a:ext>
            </a:extLst>
          </p:cNvPr>
          <p:cNvSpPr txBox="1"/>
          <p:nvPr/>
        </p:nvSpPr>
        <p:spPr>
          <a:xfrm>
            <a:off x="4891489" y="3839076"/>
            <a:ext cx="32830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BF6AFF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1500 cc car page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[mobil2.txt]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/>
              <a:uLnTx/>
              <a:uFillTx/>
              <a:latin typeface="Bebas Neue" panose="020B0606020202050201" pitchFamily="34" charset="0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A64F30-D381-45EA-A530-4401FFACD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31" y="55874"/>
            <a:ext cx="4728957" cy="24912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9393C9-FEE0-4068-8D09-41DFB9A95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31" y="2814144"/>
            <a:ext cx="4728957" cy="204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629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6E2D6B-1BE4-4439-94B4-CEEFAE79F56E}"/>
              </a:ext>
            </a:extLst>
          </p:cNvPr>
          <p:cNvSpPr txBox="1"/>
          <p:nvPr/>
        </p:nvSpPr>
        <p:spPr>
          <a:xfrm>
            <a:off x="4913523" y="856043"/>
            <a:ext cx="32417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uLnTx/>
                <a:uFillTx/>
                <a:latin typeface="Bebas Neue"/>
                <a:cs typeface="Arial"/>
                <a:sym typeface="Bebas Neue"/>
              </a:rPr>
              <a:t>IF INPUT = 3</a:t>
            </a:r>
            <a:endParaRPr kumimoji="0" lang="id-ID" sz="14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40000"/>
                  <a:lumOff val="60000"/>
                </a:scheme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8F8814-D563-4633-94F8-FE7B1BE5890B}"/>
              </a:ext>
            </a:extLst>
          </p:cNvPr>
          <p:cNvSpPr txBox="1"/>
          <p:nvPr/>
        </p:nvSpPr>
        <p:spPr>
          <a:xfrm>
            <a:off x="4913523" y="1739200"/>
            <a:ext cx="54698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400" dirty="0">
                <a:solidFill>
                  <a:srgbClr val="BF6AFF">
                    <a:lumMod val="40000"/>
                    <a:lumOff val="60000"/>
                  </a:srgbClr>
                </a:solidFill>
                <a:latin typeface="Bebas Neue" panose="020B0606020202050201" pitchFamily="34" charset="0"/>
              </a:rPr>
              <a:t>20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BF6AFF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00 cc car page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BF6AFF">
                    <a:lumMod val="75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cs typeface="Arial"/>
                <a:sym typeface="Arial"/>
              </a:rPr>
              <a:t>[mobil3.txt]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BF6AFF">
                  <a:lumMod val="75000"/>
                </a:srgbClr>
              </a:solidFill>
              <a:effectLst/>
              <a:uLnTx/>
              <a:uFillTx/>
              <a:latin typeface="Bebas Neue" panose="020B0606020202050201" pitchFamily="34" charset="0"/>
              <a:cs typeface="Arial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2E44B9-8057-42E4-BA10-727DE1488471}"/>
              </a:ext>
            </a:extLst>
          </p:cNvPr>
          <p:cNvSpPr txBox="1"/>
          <p:nvPr/>
        </p:nvSpPr>
        <p:spPr>
          <a:xfrm>
            <a:off x="4913523" y="3026818"/>
            <a:ext cx="60868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cs typeface="Arial"/>
                <a:sym typeface="Bebas Neue"/>
              </a:rPr>
              <a:t>IF INPUT = 4</a:t>
            </a:r>
            <a:endParaRPr kumimoji="0" lang="id-ID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00EAC2-02BD-4FCF-AD04-C86EBD620AAE}"/>
              </a:ext>
            </a:extLst>
          </p:cNvPr>
          <p:cNvSpPr txBox="1"/>
          <p:nvPr/>
        </p:nvSpPr>
        <p:spPr>
          <a:xfrm>
            <a:off x="4913523" y="3825792"/>
            <a:ext cx="63952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400" dirty="0">
                <a:solidFill>
                  <a:schemeClr val="tx1">
                    <a:lumMod val="40000"/>
                    <a:lumOff val="60000"/>
                  </a:schemeClr>
                </a:solidFill>
                <a:latin typeface="Bebas Neue" panose="020B0606020202050201" pitchFamily="34" charset="0"/>
              </a:rPr>
              <a:t>Going back to main menu page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40000"/>
                  <a:lumOff val="60000"/>
                </a:schemeClr>
              </a:solidFill>
              <a:effectLst/>
              <a:uLnTx/>
              <a:uFillTx/>
              <a:latin typeface="Bebas Neue" panose="020B0606020202050201" pitchFamily="34" charset="0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72BD5D-24AE-4F63-8BAA-FAF882A3C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22" y="449368"/>
            <a:ext cx="4793301" cy="22134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F473E8-706E-4808-BF33-6FF070A50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696" y="2881086"/>
            <a:ext cx="2824503" cy="211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109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A4F4853-9CC7-47E1-B0FF-E8FE2BAA53CA}"/>
              </a:ext>
            </a:extLst>
          </p:cNvPr>
          <p:cNvSpPr txBox="1"/>
          <p:nvPr/>
        </p:nvSpPr>
        <p:spPr>
          <a:xfrm>
            <a:off x="756240" y="2669532"/>
            <a:ext cx="76315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45BAF4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/>
                <a:cs typeface="Arial"/>
                <a:sym typeface="Bebas Neue"/>
              </a:rPr>
              <a:t>Last page after booking car </a:t>
            </a: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Bebas Neue"/>
                <a:cs typeface="Arial"/>
                <a:sym typeface="Bebas Neue"/>
              </a:rPr>
              <a:t>[endtitle.txt]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000" dirty="0">
                <a:solidFill>
                  <a:schemeClr val="tx1">
                    <a:lumMod val="20000"/>
                    <a:lumOff val="80000"/>
                  </a:schemeClr>
                </a:solidFill>
                <a:latin typeface="Bebas Neue"/>
                <a:sym typeface="Bebas Neue"/>
              </a:rPr>
              <a:t>after endtitle.txt Loop back to main menu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20000"/>
                    <a:lumOff val="80000"/>
                  </a:schemeClr>
                </a:solidFill>
                <a:effectLst/>
                <a:uLnTx/>
                <a:uFillTx/>
                <a:latin typeface="Bebas Neue"/>
                <a:cs typeface="Arial"/>
                <a:sym typeface="Bebas Neue"/>
              </a:rPr>
              <a:t> </a:t>
            </a:r>
            <a:endParaRPr kumimoji="0" lang="id-ID" sz="20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20000"/>
                  <a:lumOff val="80000"/>
                </a:scheme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8" name="Graphic 7" descr="Line arrow Slight curve">
            <a:extLst>
              <a:ext uri="{FF2B5EF4-FFF2-40B4-BE49-F238E27FC236}">
                <a16:creationId xmlns:a16="http://schemas.microsoft.com/office/drawing/2014/main" id="{40C24B1F-5F81-4CFD-B801-24CFE6A6B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07821" y="3493786"/>
            <a:ext cx="914400" cy="914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60C380-2F1E-4816-949B-471062A98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40" y="116184"/>
            <a:ext cx="6707817" cy="25914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84BA98-656F-4D91-A253-C3CA029673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8577" y="3241851"/>
            <a:ext cx="2375859" cy="178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393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34"/>
          <p:cNvSpPr txBox="1">
            <a:spLocks noGrp="1"/>
          </p:cNvSpPr>
          <p:nvPr>
            <p:ph type="title"/>
          </p:nvPr>
        </p:nvSpPr>
        <p:spPr>
          <a:xfrm>
            <a:off x="720000" y="3293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PRESENTED BY</a:t>
            </a:r>
            <a:endParaRPr sz="4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32F522-1BBF-40D0-8C13-C39934A26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174606"/>
            <a:ext cx="1664352" cy="22130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0FE2A1-46B8-4D11-A8B4-3ED4091DF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9824" y="1174606"/>
            <a:ext cx="1664352" cy="22130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36E289-84C2-4C45-B957-63683E1525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9648" y="1174606"/>
            <a:ext cx="1664352" cy="22130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407DDE-1E03-48BF-895D-D5E94CC128C3}"/>
              </a:ext>
            </a:extLst>
          </p:cNvPr>
          <p:cNvSpPr txBox="1"/>
          <p:nvPr/>
        </p:nvSpPr>
        <p:spPr>
          <a:xfrm>
            <a:off x="442846" y="3387646"/>
            <a:ext cx="221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sz="1800" kern="1200" dirty="0">
                <a:solidFill>
                  <a:prstClr val="white"/>
                </a:solidFill>
                <a:latin typeface="Bebas Neue" panose="020B0606020202050201" pitchFamily="34" charset="0"/>
                <a:ea typeface="+mn-ea"/>
                <a:cs typeface="+mn-cs"/>
              </a:rPr>
              <a:t>Muhamad Farhan Budiana</a:t>
            </a:r>
            <a:endParaRPr lang="id-ID" sz="1800" kern="1200" dirty="0">
              <a:solidFill>
                <a:prstClr val="white"/>
              </a:solidFill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E6088B-2D5F-41AF-BE00-E36B04D77481}"/>
              </a:ext>
            </a:extLst>
          </p:cNvPr>
          <p:cNvSpPr txBox="1"/>
          <p:nvPr/>
        </p:nvSpPr>
        <p:spPr>
          <a:xfrm>
            <a:off x="3462670" y="3387646"/>
            <a:ext cx="2218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sz="1800" kern="1200" dirty="0" err="1">
                <a:solidFill>
                  <a:prstClr val="white"/>
                </a:solidFill>
                <a:latin typeface="Bebas Neue" panose="020B0606020202050201" pitchFamily="34" charset="0"/>
                <a:ea typeface="+mn-ea"/>
                <a:cs typeface="+mn-cs"/>
              </a:rPr>
              <a:t>Gafrilatif</a:t>
            </a:r>
            <a:r>
              <a:rPr lang="en-US" sz="1800" kern="1200" dirty="0">
                <a:solidFill>
                  <a:prstClr val="white"/>
                </a:solidFill>
                <a:latin typeface="Bebas Neue" panose="020B0606020202050201" pitchFamily="34" charset="0"/>
                <a:ea typeface="+mn-ea"/>
                <a:cs typeface="+mn-cs"/>
              </a:rPr>
              <a:t> </a:t>
            </a:r>
            <a:r>
              <a:rPr lang="en-US" sz="1800" kern="1200" dirty="0" err="1">
                <a:solidFill>
                  <a:prstClr val="white"/>
                </a:solidFill>
                <a:latin typeface="Bebas Neue" panose="020B0606020202050201" pitchFamily="34" charset="0"/>
                <a:ea typeface="+mn-ea"/>
                <a:cs typeface="+mn-cs"/>
              </a:rPr>
              <a:t>Aviandi</a:t>
            </a:r>
            <a:r>
              <a:rPr lang="en-US" sz="1800" kern="1200" dirty="0">
                <a:solidFill>
                  <a:prstClr val="white"/>
                </a:solidFill>
                <a:latin typeface="Bebas Neue" panose="020B0606020202050201" pitchFamily="34" charset="0"/>
                <a:ea typeface="+mn-ea"/>
                <a:cs typeface="+mn-cs"/>
              </a:rPr>
              <a:t> Putra </a:t>
            </a:r>
            <a:r>
              <a:rPr lang="en-US" sz="1800" kern="1200" dirty="0" err="1">
                <a:solidFill>
                  <a:prstClr val="white"/>
                </a:solidFill>
                <a:latin typeface="Bebas Neue" panose="020B0606020202050201" pitchFamily="34" charset="0"/>
                <a:ea typeface="+mn-ea"/>
                <a:cs typeface="+mn-cs"/>
              </a:rPr>
              <a:t>Adnanta</a:t>
            </a:r>
            <a:endParaRPr lang="id-ID" sz="1800" kern="1200" dirty="0">
              <a:solidFill>
                <a:prstClr val="white"/>
              </a:solidFill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12E339-299E-4F83-9E45-EE2DD72D5B3A}"/>
              </a:ext>
            </a:extLst>
          </p:cNvPr>
          <p:cNvSpPr txBox="1"/>
          <p:nvPr/>
        </p:nvSpPr>
        <p:spPr>
          <a:xfrm>
            <a:off x="6482494" y="3358697"/>
            <a:ext cx="221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sz="1800" kern="1200" dirty="0">
                <a:solidFill>
                  <a:prstClr val="white"/>
                </a:solidFill>
                <a:latin typeface="Bebas Neue" panose="020B0606020202050201" pitchFamily="34" charset="0"/>
                <a:ea typeface="+mn-ea"/>
                <a:cs typeface="+mn-cs"/>
              </a:rPr>
              <a:t>Muhammad </a:t>
            </a:r>
            <a:r>
              <a:rPr lang="en-US" sz="1800" kern="1200" dirty="0" err="1">
                <a:solidFill>
                  <a:prstClr val="white"/>
                </a:solidFill>
                <a:latin typeface="Bebas Neue" panose="020B0606020202050201" pitchFamily="34" charset="0"/>
                <a:ea typeface="+mn-ea"/>
                <a:cs typeface="+mn-cs"/>
              </a:rPr>
              <a:t>Zidan</a:t>
            </a:r>
            <a:r>
              <a:rPr lang="en-US" sz="1800" kern="1200" dirty="0">
                <a:solidFill>
                  <a:prstClr val="white"/>
                </a:solidFill>
                <a:latin typeface="Bebas Neue" panose="020B0606020202050201" pitchFamily="34" charset="0"/>
                <a:ea typeface="+mn-ea"/>
                <a:cs typeface="+mn-cs"/>
              </a:rPr>
              <a:t> </a:t>
            </a:r>
            <a:r>
              <a:rPr lang="en-US" sz="1800" kern="1200" dirty="0" err="1">
                <a:solidFill>
                  <a:prstClr val="white"/>
                </a:solidFill>
                <a:latin typeface="Bebas Neue" panose="020B0606020202050201" pitchFamily="34" charset="0"/>
                <a:ea typeface="+mn-ea"/>
                <a:cs typeface="+mn-cs"/>
              </a:rPr>
              <a:t>Satrio</a:t>
            </a:r>
            <a:endParaRPr lang="id-ID" sz="1800" kern="1200" dirty="0">
              <a:solidFill>
                <a:prstClr val="white"/>
              </a:solidFill>
              <a:latin typeface="Bebas Neue" panose="020B0606020202050201" pitchFamily="34" charset="0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D875A4-5FDF-4D0E-8FAD-B781D67C55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4936" y="3836985"/>
            <a:ext cx="914479" cy="9144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A144A1-6217-4712-B44A-1817D383CA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34585" y="3836983"/>
            <a:ext cx="914479" cy="914479"/>
          </a:xfrm>
          <a:prstGeom prst="rect">
            <a:avLst/>
          </a:prstGeom>
        </p:spPr>
      </p:pic>
      <p:pic>
        <p:nvPicPr>
          <p:cNvPr id="12" name="Graphic 11" descr="Car">
            <a:extLst>
              <a:ext uri="{FF2B5EF4-FFF2-40B4-BE49-F238E27FC236}">
                <a16:creationId xmlns:a16="http://schemas.microsoft.com/office/drawing/2014/main" id="{F5D3FEB4-A430-444F-8E37-B3F832E107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114800" y="3836983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BFB518-1E01-498A-8234-D7FEF94ED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984" y="706054"/>
            <a:ext cx="3200677" cy="23624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BAC493-9CE1-47D6-B9CF-909E1A1AC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914" y="725551"/>
            <a:ext cx="1257409" cy="16460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3FD635-88A1-49BF-B3CE-E27F42836C54}"/>
              </a:ext>
            </a:extLst>
          </p:cNvPr>
          <p:cNvSpPr txBox="1"/>
          <p:nvPr/>
        </p:nvSpPr>
        <p:spPr>
          <a:xfrm>
            <a:off x="841743" y="3320831"/>
            <a:ext cx="699090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5BAF4">
                    <a:lumMod val="40000"/>
                    <a:lumOff val="60000"/>
                  </a:srgbClr>
                </a:solidFill>
                <a:effectLst/>
                <a:uLnTx/>
                <a:uFillTx/>
                <a:latin typeface="Bebas Neue" panose="020B0606020202050201" pitchFamily="34" charset="0"/>
                <a:sym typeface="Arial"/>
              </a:rPr>
              <a:t>the final result of the rental will be made a receipt which will be input to the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Bebas Neue" panose="020B0606020202050201" pitchFamily="34" charset="0"/>
                <a:sym typeface="Arial"/>
              </a:rPr>
              <a:t>bon.txt</a:t>
            </a:r>
            <a:endParaRPr kumimoji="0" lang="id-ID" sz="2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0000"/>
                  <a:lumOff val="40000"/>
                </a:schemeClr>
              </a:solidFill>
              <a:effectLst/>
              <a:uLnTx/>
              <a:uFillTx/>
              <a:latin typeface="Bebas Neue" panose="020B0606020202050201" pitchFamily="34" charset="0"/>
              <a:sym typeface="Arial"/>
            </a:endParaRPr>
          </a:p>
        </p:txBody>
      </p:sp>
      <p:pic>
        <p:nvPicPr>
          <p:cNvPr id="8" name="Graphic 7" descr="Line arrow Slight curve">
            <a:extLst>
              <a:ext uri="{FF2B5EF4-FFF2-40B4-BE49-F238E27FC236}">
                <a16:creationId xmlns:a16="http://schemas.microsoft.com/office/drawing/2014/main" id="{FF83BFD5-0C89-4C99-B580-3A716CF902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85618" y="238902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09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37B2F09-73B1-49EF-81E1-7BC711EB8992}"/>
              </a:ext>
            </a:extLst>
          </p:cNvPr>
          <p:cNvSpPr txBox="1"/>
          <p:nvPr/>
        </p:nvSpPr>
        <p:spPr>
          <a:xfrm>
            <a:off x="1836775" y="1796689"/>
            <a:ext cx="547045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68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20000"/>
                    <a:lumOff val="80000"/>
                  </a:schemeClr>
                </a:solidFill>
                <a:effectLst/>
                <a:uLnTx/>
                <a:uFillTx/>
                <a:latin typeface="Bebas Neue"/>
                <a:sym typeface="Bebas Neue"/>
              </a:rPr>
              <a:t>THANK</a:t>
            </a:r>
            <a:r>
              <a:rPr kumimoji="0" lang="en-US" sz="6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 </a:t>
            </a:r>
            <a:r>
              <a:rPr kumimoji="0" lang="en-US" sz="6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40000"/>
                    <a:lumOff val="60000"/>
                  </a:schemeClr>
                </a:solidFill>
                <a:effectLst/>
                <a:uLnTx/>
                <a:uFillTx/>
                <a:latin typeface="Bebas Neue"/>
                <a:sym typeface="Bebas Neue"/>
              </a:rPr>
              <a:t>YOU</a:t>
            </a:r>
            <a:r>
              <a:rPr kumimoji="0" lang="en-US" sz="6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 </a:t>
            </a:r>
            <a:endParaRPr lang="id-ID" dirty="0"/>
          </a:p>
        </p:txBody>
      </p:sp>
      <p:pic>
        <p:nvPicPr>
          <p:cNvPr id="4" name="Graphic 3" descr="Car">
            <a:extLst>
              <a:ext uri="{FF2B5EF4-FFF2-40B4-BE49-F238E27FC236}">
                <a16:creationId xmlns:a16="http://schemas.microsoft.com/office/drawing/2014/main" id="{018EE6FB-9795-4B12-A202-6C98AB158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93149" y="2777424"/>
            <a:ext cx="1757702" cy="1757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436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28;p35">
            <a:extLst>
              <a:ext uri="{FF2B5EF4-FFF2-40B4-BE49-F238E27FC236}">
                <a16:creationId xmlns:a16="http://schemas.microsoft.com/office/drawing/2014/main" id="{343D6B09-9C37-484D-9A27-D7CAB31C48A3}"/>
              </a:ext>
            </a:extLst>
          </p:cNvPr>
          <p:cNvSpPr/>
          <p:nvPr/>
        </p:nvSpPr>
        <p:spPr>
          <a:xfrm>
            <a:off x="862805" y="979242"/>
            <a:ext cx="923100" cy="841800"/>
          </a:xfrm>
          <a:prstGeom prst="round2DiagRect">
            <a:avLst>
              <a:gd name="adj1" fmla="val 49287"/>
              <a:gd name="adj2" fmla="val 0"/>
            </a:avLst>
          </a:prstGeom>
          <a:gradFill>
            <a:gsLst>
              <a:gs pos="0">
                <a:schemeClr val="lt1"/>
              </a:gs>
              <a:gs pos="52999">
                <a:schemeClr val="dk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728;p35">
            <a:extLst>
              <a:ext uri="{FF2B5EF4-FFF2-40B4-BE49-F238E27FC236}">
                <a16:creationId xmlns:a16="http://schemas.microsoft.com/office/drawing/2014/main" id="{5028B073-3F32-4B82-BCAC-9241C8BEDAE1}"/>
              </a:ext>
            </a:extLst>
          </p:cNvPr>
          <p:cNvSpPr/>
          <p:nvPr/>
        </p:nvSpPr>
        <p:spPr>
          <a:xfrm>
            <a:off x="862805" y="2150850"/>
            <a:ext cx="923100" cy="841800"/>
          </a:xfrm>
          <a:prstGeom prst="round2DiagRect">
            <a:avLst>
              <a:gd name="adj1" fmla="val 49287"/>
              <a:gd name="adj2" fmla="val 0"/>
            </a:avLst>
          </a:prstGeom>
          <a:gradFill>
            <a:gsLst>
              <a:gs pos="0">
                <a:schemeClr val="lt1"/>
              </a:gs>
              <a:gs pos="52999">
                <a:schemeClr val="dk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728;p35">
            <a:extLst>
              <a:ext uri="{FF2B5EF4-FFF2-40B4-BE49-F238E27FC236}">
                <a16:creationId xmlns:a16="http://schemas.microsoft.com/office/drawing/2014/main" id="{3FD56DA7-D74F-43BB-955F-559ADA0D0C55}"/>
              </a:ext>
            </a:extLst>
          </p:cNvPr>
          <p:cNvSpPr/>
          <p:nvPr/>
        </p:nvSpPr>
        <p:spPr>
          <a:xfrm>
            <a:off x="862805" y="3322458"/>
            <a:ext cx="923100" cy="841800"/>
          </a:xfrm>
          <a:prstGeom prst="round2DiagRect">
            <a:avLst>
              <a:gd name="adj1" fmla="val 49287"/>
              <a:gd name="adj2" fmla="val 0"/>
            </a:avLst>
          </a:prstGeom>
          <a:gradFill>
            <a:gsLst>
              <a:gs pos="0">
                <a:schemeClr val="lt1"/>
              </a:gs>
              <a:gs pos="52999">
                <a:schemeClr val="dk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72B56B-9C59-4637-A852-30620C215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240" y="752474"/>
            <a:ext cx="1530229" cy="16033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7570CA-6358-4CF2-9D3F-10A3E9A98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40" y="1930905"/>
            <a:ext cx="1530229" cy="16033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BB5C59-7097-4493-8268-5CEB56AF7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239" y="3109336"/>
            <a:ext cx="1530229" cy="16033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9CBE5C5-1CB0-4106-A2A3-F1A1E19848A2}"/>
              </a:ext>
            </a:extLst>
          </p:cNvPr>
          <p:cNvSpPr txBox="1"/>
          <p:nvPr/>
        </p:nvSpPr>
        <p:spPr>
          <a:xfrm>
            <a:off x="2089468" y="896932"/>
            <a:ext cx="546987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d-ID" sz="4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S</a:t>
            </a:r>
            <a:r>
              <a:rPr kumimoji="0" lang="en" sz="4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ystem analysis</a:t>
            </a:r>
            <a:endParaRPr lang="id-ID" sz="4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9F4F27-0781-40A4-B7A6-847F7C70624A}"/>
              </a:ext>
            </a:extLst>
          </p:cNvPr>
          <p:cNvSpPr txBox="1"/>
          <p:nvPr/>
        </p:nvSpPr>
        <p:spPr>
          <a:xfrm>
            <a:off x="2089468" y="2114079"/>
            <a:ext cx="546987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4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FLOWCHART</a:t>
            </a:r>
            <a:endParaRPr lang="id-ID" sz="4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E2EE5A-DB1D-4F19-A113-2BACC9B4916E}"/>
              </a:ext>
            </a:extLst>
          </p:cNvPr>
          <p:cNvSpPr txBox="1"/>
          <p:nvPr/>
        </p:nvSpPr>
        <p:spPr>
          <a:xfrm>
            <a:off x="2089468" y="3292510"/>
            <a:ext cx="546987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4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OUTPUT PROGRAM</a:t>
            </a:r>
            <a:endParaRPr lang="id-ID" sz="4800" dirty="0"/>
          </a:p>
        </p:txBody>
      </p:sp>
    </p:spTree>
    <p:extLst>
      <p:ext uri="{BB962C8B-B14F-4D97-AF65-F5344CB8AC3E}">
        <p14:creationId xmlns:p14="http://schemas.microsoft.com/office/powerpoint/2010/main" val="2138017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35"/>
          <p:cNvSpPr/>
          <p:nvPr/>
        </p:nvSpPr>
        <p:spPr>
          <a:xfrm>
            <a:off x="664501" y="1519069"/>
            <a:ext cx="923100" cy="841800"/>
          </a:xfrm>
          <a:prstGeom prst="round2DiagRect">
            <a:avLst>
              <a:gd name="adj1" fmla="val 49287"/>
              <a:gd name="adj2" fmla="val 0"/>
            </a:avLst>
          </a:prstGeom>
          <a:gradFill>
            <a:gsLst>
              <a:gs pos="0">
                <a:schemeClr val="lt1"/>
              </a:gs>
              <a:gs pos="52999">
                <a:schemeClr val="dk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9" name="Google Shape;729;p35"/>
          <p:cNvPicPr preferRelativeResize="0"/>
          <p:nvPr/>
        </p:nvPicPr>
        <p:blipFill rotWithShape="1">
          <a:blip r:embed="rId3">
            <a:alphaModFix/>
          </a:blip>
          <a:srcRect l="20418" r="31277"/>
          <a:stretch/>
        </p:blipFill>
        <p:spPr>
          <a:xfrm>
            <a:off x="5565025" y="599550"/>
            <a:ext cx="2970000" cy="39444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  <a:effectLst>
            <a:outerShdw blurRad="100013" dist="19050" dir="5400000" algn="bl" rotWithShape="0">
              <a:srgbClr val="000000">
                <a:alpha val="38000"/>
              </a:srgbClr>
            </a:outerShdw>
          </a:effectLst>
        </p:spPr>
      </p:pic>
      <p:sp>
        <p:nvSpPr>
          <p:cNvPr id="730" name="Google Shape;730;p35"/>
          <p:cNvSpPr/>
          <p:nvPr/>
        </p:nvSpPr>
        <p:spPr>
          <a:xfrm rot="10800000">
            <a:off x="5564925" y="600447"/>
            <a:ext cx="2973900" cy="3939600"/>
          </a:xfrm>
          <a:prstGeom prst="round2DiagRect">
            <a:avLst>
              <a:gd name="adj1" fmla="val 16667"/>
              <a:gd name="adj2" fmla="val 0"/>
            </a:avLst>
          </a:prstGeom>
          <a:gradFill>
            <a:gsLst>
              <a:gs pos="0">
                <a:srgbClr val="BF6AFF">
                  <a:alpha val="6666"/>
                </a:srgbClr>
              </a:gs>
              <a:gs pos="23000">
                <a:srgbClr val="BF6AFF">
                  <a:alpha val="13725"/>
                </a:srgbClr>
              </a:gs>
              <a:gs pos="62000">
                <a:srgbClr val="6682F6">
                  <a:alpha val="28627"/>
                </a:srgbClr>
              </a:gs>
              <a:gs pos="100000">
                <a:srgbClr val="45BAF4">
                  <a:alpha val="29803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35"/>
          <p:cNvSpPr txBox="1">
            <a:spLocks noGrp="1"/>
          </p:cNvSpPr>
          <p:nvPr>
            <p:ph type="title"/>
          </p:nvPr>
        </p:nvSpPr>
        <p:spPr>
          <a:xfrm>
            <a:off x="520047" y="2636825"/>
            <a:ext cx="44906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S</a:t>
            </a:r>
            <a:r>
              <a:rPr lang="en" dirty="0"/>
              <a:t>ystem analysis</a:t>
            </a:r>
            <a:endParaRPr dirty="0"/>
          </a:p>
        </p:txBody>
      </p:sp>
      <p:sp>
        <p:nvSpPr>
          <p:cNvPr id="732" name="Google Shape;732;p35"/>
          <p:cNvSpPr txBox="1">
            <a:spLocks noGrp="1"/>
          </p:cNvSpPr>
          <p:nvPr>
            <p:ph type="title" idx="2"/>
          </p:nvPr>
        </p:nvSpPr>
        <p:spPr>
          <a:xfrm>
            <a:off x="748801" y="1600032"/>
            <a:ext cx="838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33" name="Google Shape;733;p35"/>
          <p:cNvSpPr/>
          <p:nvPr/>
        </p:nvSpPr>
        <p:spPr>
          <a:xfrm flipH="1">
            <a:off x="520047" y="3487386"/>
            <a:ext cx="4490700" cy="325500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lt1"/>
              </a:gs>
              <a:gs pos="52999">
                <a:schemeClr val="dk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734" name="Google Shape;734;p35"/>
          <p:cNvGrpSpPr/>
          <p:nvPr/>
        </p:nvGrpSpPr>
        <p:grpSpPr>
          <a:xfrm>
            <a:off x="7600861" y="324051"/>
            <a:ext cx="1191338" cy="1075095"/>
            <a:chOff x="7543125" y="3771546"/>
            <a:chExt cx="1186473" cy="1070705"/>
          </a:xfrm>
        </p:grpSpPr>
        <p:sp>
          <p:nvSpPr>
            <p:cNvPr id="735" name="Google Shape;735;p35"/>
            <p:cNvSpPr/>
            <p:nvPr/>
          </p:nvSpPr>
          <p:spPr>
            <a:xfrm>
              <a:off x="7829992" y="4345600"/>
              <a:ext cx="496632" cy="496651"/>
            </a:xfrm>
            <a:custGeom>
              <a:avLst/>
              <a:gdLst/>
              <a:ahLst/>
              <a:cxnLst/>
              <a:rect l="l" t="t" r="r" b="b"/>
              <a:pathLst>
                <a:path w="7400" h="7400" extrusionOk="0">
                  <a:moveTo>
                    <a:pt x="3120" y="1"/>
                  </a:moveTo>
                  <a:cubicBezTo>
                    <a:pt x="2834" y="1"/>
                    <a:pt x="2568" y="248"/>
                    <a:pt x="2568" y="552"/>
                  </a:cubicBezTo>
                  <a:lnTo>
                    <a:pt x="2568" y="2017"/>
                  </a:lnTo>
                  <a:cubicBezTo>
                    <a:pt x="2568" y="2321"/>
                    <a:pt x="2340" y="2568"/>
                    <a:pt x="2036" y="2568"/>
                  </a:cubicBezTo>
                  <a:lnTo>
                    <a:pt x="552" y="2568"/>
                  </a:lnTo>
                  <a:cubicBezTo>
                    <a:pt x="267" y="2568"/>
                    <a:pt x="0" y="2816"/>
                    <a:pt x="0" y="3120"/>
                  </a:cubicBezTo>
                  <a:lnTo>
                    <a:pt x="0" y="4280"/>
                  </a:lnTo>
                  <a:cubicBezTo>
                    <a:pt x="0" y="4566"/>
                    <a:pt x="248" y="4832"/>
                    <a:pt x="552" y="4832"/>
                  </a:cubicBezTo>
                  <a:lnTo>
                    <a:pt x="2036" y="4832"/>
                  </a:lnTo>
                  <a:cubicBezTo>
                    <a:pt x="2321" y="4832"/>
                    <a:pt x="2568" y="5079"/>
                    <a:pt x="2568" y="5384"/>
                  </a:cubicBezTo>
                  <a:lnTo>
                    <a:pt x="2568" y="6848"/>
                  </a:lnTo>
                  <a:cubicBezTo>
                    <a:pt x="2568" y="7133"/>
                    <a:pt x="2815" y="7400"/>
                    <a:pt x="3120" y="7400"/>
                  </a:cubicBezTo>
                  <a:lnTo>
                    <a:pt x="4280" y="7400"/>
                  </a:lnTo>
                  <a:cubicBezTo>
                    <a:pt x="4565" y="7400"/>
                    <a:pt x="4832" y="7171"/>
                    <a:pt x="4832" y="6848"/>
                  </a:cubicBezTo>
                  <a:lnTo>
                    <a:pt x="4832" y="5384"/>
                  </a:lnTo>
                  <a:cubicBezTo>
                    <a:pt x="4832" y="5098"/>
                    <a:pt x="5079" y="4832"/>
                    <a:pt x="5383" y="4832"/>
                  </a:cubicBezTo>
                  <a:lnTo>
                    <a:pt x="6848" y="4832"/>
                  </a:lnTo>
                  <a:cubicBezTo>
                    <a:pt x="7171" y="4832"/>
                    <a:pt x="7399" y="4566"/>
                    <a:pt x="7399" y="4280"/>
                  </a:cubicBezTo>
                  <a:lnTo>
                    <a:pt x="7399" y="3120"/>
                  </a:lnTo>
                  <a:cubicBezTo>
                    <a:pt x="7399" y="2835"/>
                    <a:pt x="7171" y="2568"/>
                    <a:pt x="6848" y="2568"/>
                  </a:cubicBezTo>
                  <a:lnTo>
                    <a:pt x="5383" y="2568"/>
                  </a:lnTo>
                  <a:cubicBezTo>
                    <a:pt x="5098" y="2568"/>
                    <a:pt x="4832" y="2340"/>
                    <a:pt x="4832" y="2017"/>
                  </a:cubicBezTo>
                  <a:lnTo>
                    <a:pt x="4832" y="552"/>
                  </a:lnTo>
                  <a:cubicBezTo>
                    <a:pt x="4832" y="267"/>
                    <a:pt x="4603" y="1"/>
                    <a:pt x="4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8404036" y="4141371"/>
              <a:ext cx="325563" cy="3255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2055" y="0"/>
                  </a:moveTo>
                  <a:cubicBezTo>
                    <a:pt x="1865" y="0"/>
                    <a:pt x="1693" y="172"/>
                    <a:pt x="1693" y="362"/>
                  </a:cubicBezTo>
                  <a:lnTo>
                    <a:pt x="1693" y="1332"/>
                  </a:lnTo>
                  <a:cubicBezTo>
                    <a:pt x="1693" y="1522"/>
                    <a:pt x="1522" y="1693"/>
                    <a:pt x="1332" y="1693"/>
                  </a:cubicBezTo>
                  <a:lnTo>
                    <a:pt x="362" y="1693"/>
                  </a:lnTo>
                  <a:cubicBezTo>
                    <a:pt x="172" y="1693"/>
                    <a:pt x="0" y="1864"/>
                    <a:pt x="0" y="2055"/>
                  </a:cubicBezTo>
                  <a:lnTo>
                    <a:pt x="0" y="2815"/>
                  </a:lnTo>
                  <a:cubicBezTo>
                    <a:pt x="0" y="3006"/>
                    <a:pt x="172" y="3177"/>
                    <a:pt x="362" y="3177"/>
                  </a:cubicBezTo>
                  <a:lnTo>
                    <a:pt x="1332" y="3177"/>
                  </a:lnTo>
                  <a:cubicBezTo>
                    <a:pt x="1522" y="3177"/>
                    <a:pt x="1693" y="3329"/>
                    <a:pt x="1693" y="3519"/>
                  </a:cubicBezTo>
                  <a:lnTo>
                    <a:pt x="1693" y="4508"/>
                  </a:lnTo>
                  <a:cubicBezTo>
                    <a:pt x="1693" y="4698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98"/>
                    <a:pt x="3177" y="4508"/>
                  </a:cubicBezTo>
                  <a:lnTo>
                    <a:pt x="3177" y="3519"/>
                  </a:lnTo>
                  <a:cubicBezTo>
                    <a:pt x="3177" y="3329"/>
                    <a:pt x="3329" y="3177"/>
                    <a:pt x="3519" y="3177"/>
                  </a:cubicBezTo>
                  <a:lnTo>
                    <a:pt x="4508" y="3177"/>
                  </a:lnTo>
                  <a:cubicBezTo>
                    <a:pt x="4718" y="3177"/>
                    <a:pt x="4851" y="3006"/>
                    <a:pt x="4851" y="2815"/>
                  </a:cubicBezTo>
                  <a:lnTo>
                    <a:pt x="4851" y="2055"/>
                  </a:lnTo>
                  <a:cubicBezTo>
                    <a:pt x="4851" y="1864"/>
                    <a:pt x="4699" y="1693"/>
                    <a:pt x="4508" y="1693"/>
                  </a:cubicBezTo>
                  <a:lnTo>
                    <a:pt x="3519" y="1693"/>
                  </a:lnTo>
                  <a:cubicBezTo>
                    <a:pt x="3329" y="1693"/>
                    <a:pt x="3177" y="1522"/>
                    <a:pt x="3177" y="1332"/>
                  </a:cubicBezTo>
                  <a:lnTo>
                    <a:pt x="3177" y="362"/>
                  </a:lnTo>
                  <a:cubicBezTo>
                    <a:pt x="3177" y="172"/>
                    <a:pt x="3006" y="0"/>
                    <a:pt x="2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7543125" y="3977948"/>
              <a:ext cx="325630" cy="325575"/>
            </a:xfrm>
            <a:custGeom>
              <a:avLst/>
              <a:gdLst/>
              <a:ahLst/>
              <a:cxnLst/>
              <a:rect l="l" t="t" r="r" b="b"/>
              <a:pathLst>
                <a:path w="4852" h="4851" extrusionOk="0">
                  <a:moveTo>
                    <a:pt x="2055" y="1"/>
                  </a:moveTo>
                  <a:cubicBezTo>
                    <a:pt x="1865" y="1"/>
                    <a:pt x="1694" y="153"/>
                    <a:pt x="1694" y="343"/>
                  </a:cubicBezTo>
                  <a:lnTo>
                    <a:pt x="1694" y="1332"/>
                  </a:lnTo>
                  <a:cubicBezTo>
                    <a:pt x="1694" y="1522"/>
                    <a:pt x="1523" y="1674"/>
                    <a:pt x="1332" y="1674"/>
                  </a:cubicBezTo>
                  <a:lnTo>
                    <a:pt x="362" y="1674"/>
                  </a:lnTo>
                  <a:cubicBezTo>
                    <a:pt x="172" y="1674"/>
                    <a:pt x="1" y="1846"/>
                    <a:pt x="1" y="2036"/>
                  </a:cubicBezTo>
                  <a:lnTo>
                    <a:pt x="1" y="2797"/>
                  </a:lnTo>
                  <a:cubicBezTo>
                    <a:pt x="1" y="2987"/>
                    <a:pt x="172" y="3158"/>
                    <a:pt x="362" y="3158"/>
                  </a:cubicBezTo>
                  <a:lnTo>
                    <a:pt x="1332" y="3158"/>
                  </a:lnTo>
                  <a:cubicBezTo>
                    <a:pt x="1523" y="3158"/>
                    <a:pt x="1694" y="3329"/>
                    <a:pt x="1694" y="3519"/>
                  </a:cubicBezTo>
                  <a:lnTo>
                    <a:pt x="1694" y="4490"/>
                  </a:lnTo>
                  <a:cubicBezTo>
                    <a:pt x="1694" y="4680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80"/>
                    <a:pt x="3177" y="4490"/>
                  </a:cubicBezTo>
                  <a:lnTo>
                    <a:pt x="3177" y="3519"/>
                  </a:lnTo>
                  <a:cubicBezTo>
                    <a:pt x="3177" y="3329"/>
                    <a:pt x="3330" y="3158"/>
                    <a:pt x="3520" y="3158"/>
                  </a:cubicBezTo>
                  <a:lnTo>
                    <a:pt x="4509" y="3158"/>
                  </a:lnTo>
                  <a:cubicBezTo>
                    <a:pt x="4680" y="3158"/>
                    <a:pt x="4851" y="2987"/>
                    <a:pt x="4851" y="2797"/>
                  </a:cubicBezTo>
                  <a:lnTo>
                    <a:pt x="4851" y="2036"/>
                  </a:lnTo>
                  <a:cubicBezTo>
                    <a:pt x="4851" y="1846"/>
                    <a:pt x="4680" y="1674"/>
                    <a:pt x="4509" y="1674"/>
                  </a:cubicBezTo>
                  <a:lnTo>
                    <a:pt x="3520" y="1674"/>
                  </a:lnTo>
                  <a:cubicBezTo>
                    <a:pt x="3330" y="1674"/>
                    <a:pt x="3177" y="1522"/>
                    <a:pt x="3177" y="1332"/>
                  </a:cubicBezTo>
                  <a:lnTo>
                    <a:pt x="3177" y="343"/>
                  </a:lnTo>
                  <a:cubicBezTo>
                    <a:pt x="3177" y="153"/>
                    <a:pt x="3006" y="1"/>
                    <a:pt x="2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8068713" y="3771546"/>
              <a:ext cx="252813" cy="254097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1579" y="1"/>
                  </a:moveTo>
                  <a:cubicBezTo>
                    <a:pt x="1427" y="1"/>
                    <a:pt x="1294" y="153"/>
                    <a:pt x="1294" y="286"/>
                  </a:cubicBezTo>
                  <a:lnTo>
                    <a:pt x="1294" y="1028"/>
                  </a:lnTo>
                  <a:cubicBezTo>
                    <a:pt x="1294" y="1199"/>
                    <a:pt x="1180" y="1313"/>
                    <a:pt x="1008" y="1313"/>
                  </a:cubicBezTo>
                  <a:lnTo>
                    <a:pt x="286" y="1313"/>
                  </a:lnTo>
                  <a:cubicBezTo>
                    <a:pt x="114" y="1313"/>
                    <a:pt x="0" y="1427"/>
                    <a:pt x="0" y="1598"/>
                  </a:cubicBezTo>
                  <a:lnTo>
                    <a:pt x="0" y="2188"/>
                  </a:lnTo>
                  <a:cubicBezTo>
                    <a:pt x="0" y="2359"/>
                    <a:pt x="114" y="2473"/>
                    <a:pt x="286" y="2473"/>
                  </a:cubicBezTo>
                  <a:lnTo>
                    <a:pt x="1008" y="2473"/>
                  </a:lnTo>
                  <a:cubicBezTo>
                    <a:pt x="1180" y="2473"/>
                    <a:pt x="1294" y="2606"/>
                    <a:pt x="1294" y="2759"/>
                  </a:cubicBezTo>
                  <a:lnTo>
                    <a:pt x="1294" y="3500"/>
                  </a:lnTo>
                  <a:cubicBezTo>
                    <a:pt x="1294" y="3672"/>
                    <a:pt x="1427" y="3786"/>
                    <a:pt x="1579" y="3786"/>
                  </a:cubicBezTo>
                  <a:lnTo>
                    <a:pt x="2188" y="3786"/>
                  </a:lnTo>
                  <a:cubicBezTo>
                    <a:pt x="2340" y="3786"/>
                    <a:pt x="2473" y="3634"/>
                    <a:pt x="2473" y="3500"/>
                  </a:cubicBezTo>
                  <a:lnTo>
                    <a:pt x="2473" y="2759"/>
                  </a:lnTo>
                  <a:cubicBezTo>
                    <a:pt x="2473" y="2606"/>
                    <a:pt x="2587" y="2473"/>
                    <a:pt x="2758" y="2473"/>
                  </a:cubicBezTo>
                  <a:lnTo>
                    <a:pt x="3481" y="2473"/>
                  </a:lnTo>
                  <a:cubicBezTo>
                    <a:pt x="3652" y="2473"/>
                    <a:pt x="3766" y="2359"/>
                    <a:pt x="3766" y="2188"/>
                  </a:cubicBezTo>
                  <a:lnTo>
                    <a:pt x="3766" y="1598"/>
                  </a:lnTo>
                  <a:cubicBezTo>
                    <a:pt x="3766" y="1427"/>
                    <a:pt x="3652" y="1313"/>
                    <a:pt x="3481" y="1313"/>
                  </a:cubicBezTo>
                  <a:lnTo>
                    <a:pt x="2758" y="1313"/>
                  </a:lnTo>
                  <a:cubicBezTo>
                    <a:pt x="2587" y="1313"/>
                    <a:pt x="2473" y="1199"/>
                    <a:pt x="2473" y="1028"/>
                  </a:cubicBezTo>
                  <a:lnTo>
                    <a:pt x="2473" y="286"/>
                  </a:lnTo>
                  <a:cubicBezTo>
                    <a:pt x="2473" y="134"/>
                    <a:pt x="2340" y="1"/>
                    <a:pt x="2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35"/>
          <p:cNvGrpSpPr/>
          <p:nvPr/>
        </p:nvGrpSpPr>
        <p:grpSpPr>
          <a:xfrm>
            <a:off x="4330323" y="4227385"/>
            <a:ext cx="981227" cy="254106"/>
            <a:chOff x="1374034" y="689675"/>
            <a:chExt cx="2666378" cy="690506"/>
          </a:xfrm>
        </p:grpSpPr>
        <p:sp>
          <p:nvSpPr>
            <p:cNvPr id="740" name="Google Shape;740;p35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5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5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5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5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5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5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5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5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5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5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36"/>
          <p:cNvSpPr txBox="1">
            <a:spLocks noGrp="1"/>
          </p:cNvSpPr>
          <p:nvPr>
            <p:ph type="title"/>
          </p:nvPr>
        </p:nvSpPr>
        <p:spPr>
          <a:xfrm>
            <a:off x="356447" y="1229198"/>
            <a:ext cx="2715867" cy="9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SYSTEM</a:t>
            </a:r>
            <a:r>
              <a:rPr lang="en" dirty="0"/>
              <a:t> ANALYSIS</a:t>
            </a:r>
            <a:endParaRPr dirty="0"/>
          </a:p>
        </p:txBody>
      </p:sp>
      <p:grpSp>
        <p:nvGrpSpPr>
          <p:cNvPr id="772" name="Google Shape;772;p36"/>
          <p:cNvGrpSpPr/>
          <p:nvPr/>
        </p:nvGrpSpPr>
        <p:grpSpPr>
          <a:xfrm>
            <a:off x="556028" y="3953301"/>
            <a:ext cx="981213" cy="885473"/>
            <a:chOff x="7543125" y="3771546"/>
            <a:chExt cx="1186473" cy="1070705"/>
          </a:xfrm>
        </p:grpSpPr>
        <p:sp>
          <p:nvSpPr>
            <p:cNvPr id="773" name="Google Shape;773;p36"/>
            <p:cNvSpPr/>
            <p:nvPr/>
          </p:nvSpPr>
          <p:spPr>
            <a:xfrm>
              <a:off x="7829992" y="4345600"/>
              <a:ext cx="496632" cy="496651"/>
            </a:xfrm>
            <a:custGeom>
              <a:avLst/>
              <a:gdLst/>
              <a:ahLst/>
              <a:cxnLst/>
              <a:rect l="l" t="t" r="r" b="b"/>
              <a:pathLst>
                <a:path w="7400" h="7400" extrusionOk="0">
                  <a:moveTo>
                    <a:pt x="3120" y="1"/>
                  </a:moveTo>
                  <a:cubicBezTo>
                    <a:pt x="2834" y="1"/>
                    <a:pt x="2568" y="248"/>
                    <a:pt x="2568" y="552"/>
                  </a:cubicBezTo>
                  <a:lnTo>
                    <a:pt x="2568" y="2017"/>
                  </a:lnTo>
                  <a:cubicBezTo>
                    <a:pt x="2568" y="2321"/>
                    <a:pt x="2340" y="2568"/>
                    <a:pt x="2036" y="2568"/>
                  </a:cubicBezTo>
                  <a:lnTo>
                    <a:pt x="552" y="2568"/>
                  </a:lnTo>
                  <a:cubicBezTo>
                    <a:pt x="267" y="2568"/>
                    <a:pt x="0" y="2816"/>
                    <a:pt x="0" y="3120"/>
                  </a:cubicBezTo>
                  <a:lnTo>
                    <a:pt x="0" y="4280"/>
                  </a:lnTo>
                  <a:cubicBezTo>
                    <a:pt x="0" y="4566"/>
                    <a:pt x="248" y="4832"/>
                    <a:pt x="552" y="4832"/>
                  </a:cubicBezTo>
                  <a:lnTo>
                    <a:pt x="2036" y="4832"/>
                  </a:lnTo>
                  <a:cubicBezTo>
                    <a:pt x="2321" y="4832"/>
                    <a:pt x="2568" y="5079"/>
                    <a:pt x="2568" y="5384"/>
                  </a:cubicBezTo>
                  <a:lnTo>
                    <a:pt x="2568" y="6848"/>
                  </a:lnTo>
                  <a:cubicBezTo>
                    <a:pt x="2568" y="7133"/>
                    <a:pt x="2815" y="7400"/>
                    <a:pt x="3120" y="7400"/>
                  </a:cubicBezTo>
                  <a:lnTo>
                    <a:pt x="4280" y="7400"/>
                  </a:lnTo>
                  <a:cubicBezTo>
                    <a:pt x="4565" y="7400"/>
                    <a:pt x="4832" y="7171"/>
                    <a:pt x="4832" y="6848"/>
                  </a:cubicBezTo>
                  <a:lnTo>
                    <a:pt x="4832" y="5384"/>
                  </a:lnTo>
                  <a:cubicBezTo>
                    <a:pt x="4832" y="5098"/>
                    <a:pt x="5079" y="4832"/>
                    <a:pt x="5383" y="4832"/>
                  </a:cubicBezTo>
                  <a:lnTo>
                    <a:pt x="6848" y="4832"/>
                  </a:lnTo>
                  <a:cubicBezTo>
                    <a:pt x="7171" y="4832"/>
                    <a:pt x="7399" y="4566"/>
                    <a:pt x="7399" y="4280"/>
                  </a:cubicBezTo>
                  <a:lnTo>
                    <a:pt x="7399" y="3120"/>
                  </a:lnTo>
                  <a:cubicBezTo>
                    <a:pt x="7399" y="2835"/>
                    <a:pt x="7171" y="2568"/>
                    <a:pt x="6848" y="2568"/>
                  </a:cubicBezTo>
                  <a:lnTo>
                    <a:pt x="5383" y="2568"/>
                  </a:lnTo>
                  <a:cubicBezTo>
                    <a:pt x="5098" y="2568"/>
                    <a:pt x="4832" y="2340"/>
                    <a:pt x="4832" y="2017"/>
                  </a:cubicBezTo>
                  <a:lnTo>
                    <a:pt x="4832" y="552"/>
                  </a:lnTo>
                  <a:cubicBezTo>
                    <a:pt x="4832" y="267"/>
                    <a:pt x="4603" y="1"/>
                    <a:pt x="4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8404036" y="4141371"/>
              <a:ext cx="325563" cy="3255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2055" y="0"/>
                  </a:moveTo>
                  <a:cubicBezTo>
                    <a:pt x="1865" y="0"/>
                    <a:pt x="1693" y="172"/>
                    <a:pt x="1693" y="362"/>
                  </a:cubicBezTo>
                  <a:lnTo>
                    <a:pt x="1693" y="1332"/>
                  </a:lnTo>
                  <a:cubicBezTo>
                    <a:pt x="1693" y="1522"/>
                    <a:pt x="1522" y="1693"/>
                    <a:pt x="1332" y="1693"/>
                  </a:cubicBezTo>
                  <a:lnTo>
                    <a:pt x="362" y="1693"/>
                  </a:lnTo>
                  <a:cubicBezTo>
                    <a:pt x="172" y="1693"/>
                    <a:pt x="0" y="1864"/>
                    <a:pt x="0" y="2055"/>
                  </a:cubicBezTo>
                  <a:lnTo>
                    <a:pt x="0" y="2815"/>
                  </a:lnTo>
                  <a:cubicBezTo>
                    <a:pt x="0" y="3006"/>
                    <a:pt x="172" y="3177"/>
                    <a:pt x="362" y="3177"/>
                  </a:cubicBezTo>
                  <a:lnTo>
                    <a:pt x="1332" y="3177"/>
                  </a:lnTo>
                  <a:cubicBezTo>
                    <a:pt x="1522" y="3177"/>
                    <a:pt x="1693" y="3329"/>
                    <a:pt x="1693" y="3519"/>
                  </a:cubicBezTo>
                  <a:lnTo>
                    <a:pt x="1693" y="4508"/>
                  </a:lnTo>
                  <a:cubicBezTo>
                    <a:pt x="1693" y="4698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98"/>
                    <a:pt x="3177" y="4508"/>
                  </a:cubicBezTo>
                  <a:lnTo>
                    <a:pt x="3177" y="3519"/>
                  </a:lnTo>
                  <a:cubicBezTo>
                    <a:pt x="3177" y="3329"/>
                    <a:pt x="3329" y="3177"/>
                    <a:pt x="3519" y="3177"/>
                  </a:cubicBezTo>
                  <a:lnTo>
                    <a:pt x="4508" y="3177"/>
                  </a:lnTo>
                  <a:cubicBezTo>
                    <a:pt x="4718" y="3177"/>
                    <a:pt x="4851" y="3006"/>
                    <a:pt x="4851" y="2815"/>
                  </a:cubicBezTo>
                  <a:lnTo>
                    <a:pt x="4851" y="2055"/>
                  </a:lnTo>
                  <a:cubicBezTo>
                    <a:pt x="4851" y="1864"/>
                    <a:pt x="4699" y="1693"/>
                    <a:pt x="4508" y="1693"/>
                  </a:cubicBezTo>
                  <a:lnTo>
                    <a:pt x="3519" y="1693"/>
                  </a:lnTo>
                  <a:cubicBezTo>
                    <a:pt x="3329" y="1693"/>
                    <a:pt x="3177" y="1522"/>
                    <a:pt x="3177" y="1332"/>
                  </a:cubicBezTo>
                  <a:lnTo>
                    <a:pt x="3177" y="362"/>
                  </a:lnTo>
                  <a:cubicBezTo>
                    <a:pt x="3177" y="172"/>
                    <a:pt x="3006" y="0"/>
                    <a:pt x="2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7543125" y="3977948"/>
              <a:ext cx="325630" cy="325575"/>
            </a:xfrm>
            <a:custGeom>
              <a:avLst/>
              <a:gdLst/>
              <a:ahLst/>
              <a:cxnLst/>
              <a:rect l="l" t="t" r="r" b="b"/>
              <a:pathLst>
                <a:path w="4852" h="4851" extrusionOk="0">
                  <a:moveTo>
                    <a:pt x="2055" y="1"/>
                  </a:moveTo>
                  <a:cubicBezTo>
                    <a:pt x="1865" y="1"/>
                    <a:pt x="1694" y="153"/>
                    <a:pt x="1694" y="343"/>
                  </a:cubicBezTo>
                  <a:lnTo>
                    <a:pt x="1694" y="1332"/>
                  </a:lnTo>
                  <a:cubicBezTo>
                    <a:pt x="1694" y="1522"/>
                    <a:pt x="1523" y="1674"/>
                    <a:pt x="1332" y="1674"/>
                  </a:cubicBezTo>
                  <a:lnTo>
                    <a:pt x="362" y="1674"/>
                  </a:lnTo>
                  <a:cubicBezTo>
                    <a:pt x="172" y="1674"/>
                    <a:pt x="1" y="1846"/>
                    <a:pt x="1" y="2036"/>
                  </a:cubicBezTo>
                  <a:lnTo>
                    <a:pt x="1" y="2797"/>
                  </a:lnTo>
                  <a:cubicBezTo>
                    <a:pt x="1" y="2987"/>
                    <a:pt x="172" y="3158"/>
                    <a:pt x="362" y="3158"/>
                  </a:cubicBezTo>
                  <a:lnTo>
                    <a:pt x="1332" y="3158"/>
                  </a:lnTo>
                  <a:cubicBezTo>
                    <a:pt x="1523" y="3158"/>
                    <a:pt x="1694" y="3329"/>
                    <a:pt x="1694" y="3519"/>
                  </a:cubicBezTo>
                  <a:lnTo>
                    <a:pt x="1694" y="4490"/>
                  </a:lnTo>
                  <a:cubicBezTo>
                    <a:pt x="1694" y="4680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80"/>
                    <a:pt x="3177" y="4490"/>
                  </a:cubicBezTo>
                  <a:lnTo>
                    <a:pt x="3177" y="3519"/>
                  </a:lnTo>
                  <a:cubicBezTo>
                    <a:pt x="3177" y="3329"/>
                    <a:pt x="3330" y="3158"/>
                    <a:pt x="3520" y="3158"/>
                  </a:cubicBezTo>
                  <a:lnTo>
                    <a:pt x="4509" y="3158"/>
                  </a:lnTo>
                  <a:cubicBezTo>
                    <a:pt x="4680" y="3158"/>
                    <a:pt x="4851" y="2987"/>
                    <a:pt x="4851" y="2797"/>
                  </a:cubicBezTo>
                  <a:lnTo>
                    <a:pt x="4851" y="2036"/>
                  </a:lnTo>
                  <a:cubicBezTo>
                    <a:pt x="4851" y="1846"/>
                    <a:pt x="4680" y="1674"/>
                    <a:pt x="4509" y="1674"/>
                  </a:cubicBezTo>
                  <a:lnTo>
                    <a:pt x="3520" y="1674"/>
                  </a:lnTo>
                  <a:cubicBezTo>
                    <a:pt x="3330" y="1674"/>
                    <a:pt x="3177" y="1522"/>
                    <a:pt x="3177" y="1332"/>
                  </a:cubicBezTo>
                  <a:lnTo>
                    <a:pt x="3177" y="343"/>
                  </a:lnTo>
                  <a:cubicBezTo>
                    <a:pt x="3177" y="153"/>
                    <a:pt x="3006" y="1"/>
                    <a:pt x="2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8068713" y="3771546"/>
              <a:ext cx="252813" cy="254097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1579" y="1"/>
                  </a:moveTo>
                  <a:cubicBezTo>
                    <a:pt x="1427" y="1"/>
                    <a:pt x="1294" y="153"/>
                    <a:pt x="1294" y="286"/>
                  </a:cubicBezTo>
                  <a:lnTo>
                    <a:pt x="1294" y="1028"/>
                  </a:lnTo>
                  <a:cubicBezTo>
                    <a:pt x="1294" y="1199"/>
                    <a:pt x="1180" y="1313"/>
                    <a:pt x="1008" y="1313"/>
                  </a:cubicBezTo>
                  <a:lnTo>
                    <a:pt x="286" y="1313"/>
                  </a:lnTo>
                  <a:cubicBezTo>
                    <a:pt x="114" y="1313"/>
                    <a:pt x="0" y="1427"/>
                    <a:pt x="0" y="1598"/>
                  </a:cubicBezTo>
                  <a:lnTo>
                    <a:pt x="0" y="2188"/>
                  </a:lnTo>
                  <a:cubicBezTo>
                    <a:pt x="0" y="2359"/>
                    <a:pt x="114" y="2473"/>
                    <a:pt x="286" y="2473"/>
                  </a:cubicBezTo>
                  <a:lnTo>
                    <a:pt x="1008" y="2473"/>
                  </a:lnTo>
                  <a:cubicBezTo>
                    <a:pt x="1180" y="2473"/>
                    <a:pt x="1294" y="2606"/>
                    <a:pt x="1294" y="2759"/>
                  </a:cubicBezTo>
                  <a:lnTo>
                    <a:pt x="1294" y="3500"/>
                  </a:lnTo>
                  <a:cubicBezTo>
                    <a:pt x="1294" y="3672"/>
                    <a:pt x="1427" y="3786"/>
                    <a:pt x="1579" y="3786"/>
                  </a:cubicBezTo>
                  <a:lnTo>
                    <a:pt x="2188" y="3786"/>
                  </a:lnTo>
                  <a:cubicBezTo>
                    <a:pt x="2340" y="3786"/>
                    <a:pt x="2473" y="3634"/>
                    <a:pt x="2473" y="3500"/>
                  </a:cubicBezTo>
                  <a:lnTo>
                    <a:pt x="2473" y="2759"/>
                  </a:lnTo>
                  <a:cubicBezTo>
                    <a:pt x="2473" y="2606"/>
                    <a:pt x="2587" y="2473"/>
                    <a:pt x="2758" y="2473"/>
                  </a:cubicBezTo>
                  <a:lnTo>
                    <a:pt x="3481" y="2473"/>
                  </a:lnTo>
                  <a:cubicBezTo>
                    <a:pt x="3652" y="2473"/>
                    <a:pt x="3766" y="2359"/>
                    <a:pt x="3766" y="2188"/>
                  </a:cubicBezTo>
                  <a:lnTo>
                    <a:pt x="3766" y="1598"/>
                  </a:lnTo>
                  <a:cubicBezTo>
                    <a:pt x="3766" y="1427"/>
                    <a:pt x="3652" y="1313"/>
                    <a:pt x="3481" y="1313"/>
                  </a:cubicBezTo>
                  <a:lnTo>
                    <a:pt x="2758" y="1313"/>
                  </a:lnTo>
                  <a:cubicBezTo>
                    <a:pt x="2587" y="1313"/>
                    <a:pt x="2473" y="1199"/>
                    <a:pt x="2473" y="1028"/>
                  </a:cubicBezTo>
                  <a:lnTo>
                    <a:pt x="2473" y="286"/>
                  </a:lnTo>
                  <a:cubicBezTo>
                    <a:pt x="2473" y="134"/>
                    <a:pt x="2340" y="1"/>
                    <a:pt x="2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36"/>
          <p:cNvGrpSpPr/>
          <p:nvPr/>
        </p:nvGrpSpPr>
        <p:grpSpPr>
          <a:xfrm>
            <a:off x="5916411" y="677957"/>
            <a:ext cx="981227" cy="254106"/>
            <a:chOff x="1374034" y="689675"/>
            <a:chExt cx="2666378" cy="690506"/>
          </a:xfrm>
        </p:grpSpPr>
        <p:sp>
          <p:nvSpPr>
            <p:cNvPr id="778" name="Google Shape;778;p36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53B96BD-7792-4BC8-A0EF-023F415982D9}"/>
              </a:ext>
            </a:extLst>
          </p:cNvPr>
          <p:cNvSpPr/>
          <p:nvPr/>
        </p:nvSpPr>
        <p:spPr>
          <a:xfrm>
            <a:off x="4492503" y="179793"/>
            <a:ext cx="4433120" cy="4783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anum Gothic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panose="020B0606020202050201" pitchFamily="34" charset="0"/>
                <a:ea typeface="Nanum Gothic"/>
                <a:sym typeface="Nanum Gothic"/>
              </a:rPr>
              <a:t>we created a simple program based on object oriented programming about a car rental system as an example of a solution so that people can survive and compete in today's conditions where everything is connected to each other by the internet. In this project we created a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Bebas Neue" panose="020B0606020202050201" pitchFamily="34" charset="0"/>
                <a:ea typeface="Nanum Gothic"/>
                <a:sym typeface="Nanum Gothic"/>
              </a:rPr>
              <a:t>car rental system using C++ language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panose="020B0606020202050201" pitchFamily="34" charset="0"/>
                <a:ea typeface="Nanum Gothic"/>
                <a:sym typeface="Nanum Gothic"/>
              </a:rPr>
              <a:t>, and we created a simple menu where customers can rent a car easily just by going through this program without having to meet face to face.</a:t>
            </a:r>
          </a:p>
        </p:txBody>
      </p:sp>
      <p:pic>
        <p:nvPicPr>
          <p:cNvPr id="4" name="Graphic 3" descr="Magnifying glass">
            <a:extLst>
              <a:ext uri="{FF2B5EF4-FFF2-40B4-BE49-F238E27FC236}">
                <a16:creationId xmlns:a16="http://schemas.microsoft.com/office/drawing/2014/main" id="{F2F5D6F6-BD4A-45BB-8B43-2586877BB7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51428" y="1394234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35"/>
          <p:cNvSpPr/>
          <p:nvPr/>
        </p:nvSpPr>
        <p:spPr>
          <a:xfrm>
            <a:off x="664501" y="1519069"/>
            <a:ext cx="923100" cy="841800"/>
          </a:xfrm>
          <a:prstGeom prst="round2DiagRect">
            <a:avLst>
              <a:gd name="adj1" fmla="val 49287"/>
              <a:gd name="adj2" fmla="val 0"/>
            </a:avLst>
          </a:prstGeom>
          <a:gradFill>
            <a:gsLst>
              <a:gs pos="0">
                <a:schemeClr val="lt1"/>
              </a:gs>
              <a:gs pos="52999">
                <a:schemeClr val="dk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9" name="Google Shape;729;p35"/>
          <p:cNvPicPr preferRelativeResize="0"/>
          <p:nvPr/>
        </p:nvPicPr>
        <p:blipFill rotWithShape="1">
          <a:blip r:embed="rId3">
            <a:alphaModFix/>
          </a:blip>
          <a:srcRect l="20418" r="31277"/>
          <a:stretch/>
        </p:blipFill>
        <p:spPr>
          <a:xfrm>
            <a:off x="5565025" y="599550"/>
            <a:ext cx="2970000" cy="39444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  <a:effectLst>
            <a:outerShdw blurRad="100013" dist="19050" dir="5400000" algn="bl" rotWithShape="0">
              <a:srgbClr val="000000">
                <a:alpha val="38000"/>
              </a:srgbClr>
            </a:outerShdw>
          </a:effectLst>
        </p:spPr>
      </p:pic>
      <p:sp>
        <p:nvSpPr>
          <p:cNvPr id="730" name="Google Shape;730;p35"/>
          <p:cNvSpPr/>
          <p:nvPr/>
        </p:nvSpPr>
        <p:spPr>
          <a:xfrm rot="10800000">
            <a:off x="5564925" y="600447"/>
            <a:ext cx="2973900" cy="3939600"/>
          </a:xfrm>
          <a:prstGeom prst="round2DiagRect">
            <a:avLst>
              <a:gd name="adj1" fmla="val 16667"/>
              <a:gd name="adj2" fmla="val 0"/>
            </a:avLst>
          </a:prstGeom>
          <a:gradFill>
            <a:gsLst>
              <a:gs pos="0">
                <a:srgbClr val="BF6AFF">
                  <a:alpha val="6666"/>
                </a:srgbClr>
              </a:gs>
              <a:gs pos="23000">
                <a:srgbClr val="BF6AFF">
                  <a:alpha val="13725"/>
                </a:srgbClr>
              </a:gs>
              <a:gs pos="62000">
                <a:srgbClr val="6682F6">
                  <a:alpha val="28627"/>
                </a:srgbClr>
              </a:gs>
              <a:gs pos="100000">
                <a:srgbClr val="45BAF4">
                  <a:alpha val="29803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35"/>
          <p:cNvSpPr txBox="1">
            <a:spLocks noGrp="1"/>
          </p:cNvSpPr>
          <p:nvPr>
            <p:ph type="title"/>
          </p:nvPr>
        </p:nvSpPr>
        <p:spPr>
          <a:xfrm>
            <a:off x="520047" y="2636825"/>
            <a:ext cx="44906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FLOWCHART</a:t>
            </a:r>
            <a:endParaRPr dirty="0"/>
          </a:p>
        </p:txBody>
      </p:sp>
      <p:sp>
        <p:nvSpPr>
          <p:cNvPr id="732" name="Google Shape;732;p35"/>
          <p:cNvSpPr txBox="1">
            <a:spLocks noGrp="1"/>
          </p:cNvSpPr>
          <p:nvPr>
            <p:ph type="title" idx="2"/>
          </p:nvPr>
        </p:nvSpPr>
        <p:spPr>
          <a:xfrm>
            <a:off x="748801" y="1600032"/>
            <a:ext cx="838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33" name="Google Shape;733;p35"/>
          <p:cNvSpPr/>
          <p:nvPr/>
        </p:nvSpPr>
        <p:spPr>
          <a:xfrm flipH="1">
            <a:off x="520047" y="3487386"/>
            <a:ext cx="4490700" cy="325500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lt1"/>
              </a:gs>
              <a:gs pos="52999">
                <a:schemeClr val="dk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734" name="Google Shape;734;p35"/>
          <p:cNvGrpSpPr/>
          <p:nvPr/>
        </p:nvGrpSpPr>
        <p:grpSpPr>
          <a:xfrm>
            <a:off x="7600861" y="324051"/>
            <a:ext cx="1191338" cy="1075095"/>
            <a:chOff x="7543125" y="3771546"/>
            <a:chExt cx="1186473" cy="1070705"/>
          </a:xfrm>
        </p:grpSpPr>
        <p:sp>
          <p:nvSpPr>
            <p:cNvPr id="735" name="Google Shape;735;p35"/>
            <p:cNvSpPr/>
            <p:nvPr/>
          </p:nvSpPr>
          <p:spPr>
            <a:xfrm>
              <a:off x="7829992" y="4345600"/>
              <a:ext cx="496632" cy="496651"/>
            </a:xfrm>
            <a:custGeom>
              <a:avLst/>
              <a:gdLst/>
              <a:ahLst/>
              <a:cxnLst/>
              <a:rect l="l" t="t" r="r" b="b"/>
              <a:pathLst>
                <a:path w="7400" h="7400" extrusionOk="0">
                  <a:moveTo>
                    <a:pt x="3120" y="1"/>
                  </a:moveTo>
                  <a:cubicBezTo>
                    <a:pt x="2834" y="1"/>
                    <a:pt x="2568" y="248"/>
                    <a:pt x="2568" y="552"/>
                  </a:cubicBezTo>
                  <a:lnTo>
                    <a:pt x="2568" y="2017"/>
                  </a:lnTo>
                  <a:cubicBezTo>
                    <a:pt x="2568" y="2321"/>
                    <a:pt x="2340" y="2568"/>
                    <a:pt x="2036" y="2568"/>
                  </a:cubicBezTo>
                  <a:lnTo>
                    <a:pt x="552" y="2568"/>
                  </a:lnTo>
                  <a:cubicBezTo>
                    <a:pt x="267" y="2568"/>
                    <a:pt x="0" y="2816"/>
                    <a:pt x="0" y="3120"/>
                  </a:cubicBezTo>
                  <a:lnTo>
                    <a:pt x="0" y="4280"/>
                  </a:lnTo>
                  <a:cubicBezTo>
                    <a:pt x="0" y="4566"/>
                    <a:pt x="248" y="4832"/>
                    <a:pt x="552" y="4832"/>
                  </a:cubicBezTo>
                  <a:lnTo>
                    <a:pt x="2036" y="4832"/>
                  </a:lnTo>
                  <a:cubicBezTo>
                    <a:pt x="2321" y="4832"/>
                    <a:pt x="2568" y="5079"/>
                    <a:pt x="2568" y="5384"/>
                  </a:cubicBezTo>
                  <a:lnTo>
                    <a:pt x="2568" y="6848"/>
                  </a:lnTo>
                  <a:cubicBezTo>
                    <a:pt x="2568" y="7133"/>
                    <a:pt x="2815" y="7400"/>
                    <a:pt x="3120" y="7400"/>
                  </a:cubicBezTo>
                  <a:lnTo>
                    <a:pt x="4280" y="7400"/>
                  </a:lnTo>
                  <a:cubicBezTo>
                    <a:pt x="4565" y="7400"/>
                    <a:pt x="4832" y="7171"/>
                    <a:pt x="4832" y="6848"/>
                  </a:cubicBezTo>
                  <a:lnTo>
                    <a:pt x="4832" y="5384"/>
                  </a:lnTo>
                  <a:cubicBezTo>
                    <a:pt x="4832" y="5098"/>
                    <a:pt x="5079" y="4832"/>
                    <a:pt x="5383" y="4832"/>
                  </a:cubicBezTo>
                  <a:lnTo>
                    <a:pt x="6848" y="4832"/>
                  </a:lnTo>
                  <a:cubicBezTo>
                    <a:pt x="7171" y="4832"/>
                    <a:pt x="7399" y="4566"/>
                    <a:pt x="7399" y="4280"/>
                  </a:cubicBezTo>
                  <a:lnTo>
                    <a:pt x="7399" y="3120"/>
                  </a:lnTo>
                  <a:cubicBezTo>
                    <a:pt x="7399" y="2835"/>
                    <a:pt x="7171" y="2568"/>
                    <a:pt x="6848" y="2568"/>
                  </a:cubicBezTo>
                  <a:lnTo>
                    <a:pt x="5383" y="2568"/>
                  </a:lnTo>
                  <a:cubicBezTo>
                    <a:pt x="5098" y="2568"/>
                    <a:pt x="4832" y="2340"/>
                    <a:pt x="4832" y="2017"/>
                  </a:cubicBezTo>
                  <a:lnTo>
                    <a:pt x="4832" y="552"/>
                  </a:lnTo>
                  <a:cubicBezTo>
                    <a:pt x="4832" y="267"/>
                    <a:pt x="4603" y="1"/>
                    <a:pt x="4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8404036" y="4141371"/>
              <a:ext cx="325563" cy="3255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2055" y="0"/>
                  </a:moveTo>
                  <a:cubicBezTo>
                    <a:pt x="1865" y="0"/>
                    <a:pt x="1693" y="172"/>
                    <a:pt x="1693" y="362"/>
                  </a:cubicBezTo>
                  <a:lnTo>
                    <a:pt x="1693" y="1332"/>
                  </a:lnTo>
                  <a:cubicBezTo>
                    <a:pt x="1693" y="1522"/>
                    <a:pt x="1522" y="1693"/>
                    <a:pt x="1332" y="1693"/>
                  </a:cubicBezTo>
                  <a:lnTo>
                    <a:pt x="362" y="1693"/>
                  </a:lnTo>
                  <a:cubicBezTo>
                    <a:pt x="172" y="1693"/>
                    <a:pt x="0" y="1864"/>
                    <a:pt x="0" y="2055"/>
                  </a:cubicBezTo>
                  <a:lnTo>
                    <a:pt x="0" y="2815"/>
                  </a:lnTo>
                  <a:cubicBezTo>
                    <a:pt x="0" y="3006"/>
                    <a:pt x="172" y="3177"/>
                    <a:pt x="362" y="3177"/>
                  </a:cubicBezTo>
                  <a:lnTo>
                    <a:pt x="1332" y="3177"/>
                  </a:lnTo>
                  <a:cubicBezTo>
                    <a:pt x="1522" y="3177"/>
                    <a:pt x="1693" y="3329"/>
                    <a:pt x="1693" y="3519"/>
                  </a:cubicBezTo>
                  <a:lnTo>
                    <a:pt x="1693" y="4508"/>
                  </a:lnTo>
                  <a:cubicBezTo>
                    <a:pt x="1693" y="4698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98"/>
                    <a:pt x="3177" y="4508"/>
                  </a:cubicBezTo>
                  <a:lnTo>
                    <a:pt x="3177" y="3519"/>
                  </a:lnTo>
                  <a:cubicBezTo>
                    <a:pt x="3177" y="3329"/>
                    <a:pt x="3329" y="3177"/>
                    <a:pt x="3519" y="3177"/>
                  </a:cubicBezTo>
                  <a:lnTo>
                    <a:pt x="4508" y="3177"/>
                  </a:lnTo>
                  <a:cubicBezTo>
                    <a:pt x="4718" y="3177"/>
                    <a:pt x="4851" y="3006"/>
                    <a:pt x="4851" y="2815"/>
                  </a:cubicBezTo>
                  <a:lnTo>
                    <a:pt x="4851" y="2055"/>
                  </a:lnTo>
                  <a:cubicBezTo>
                    <a:pt x="4851" y="1864"/>
                    <a:pt x="4699" y="1693"/>
                    <a:pt x="4508" y="1693"/>
                  </a:cubicBezTo>
                  <a:lnTo>
                    <a:pt x="3519" y="1693"/>
                  </a:lnTo>
                  <a:cubicBezTo>
                    <a:pt x="3329" y="1693"/>
                    <a:pt x="3177" y="1522"/>
                    <a:pt x="3177" y="1332"/>
                  </a:cubicBezTo>
                  <a:lnTo>
                    <a:pt x="3177" y="362"/>
                  </a:lnTo>
                  <a:cubicBezTo>
                    <a:pt x="3177" y="172"/>
                    <a:pt x="3006" y="0"/>
                    <a:pt x="2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7543125" y="3977948"/>
              <a:ext cx="325630" cy="325575"/>
            </a:xfrm>
            <a:custGeom>
              <a:avLst/>
              <a:gdLst/>
              <a:ahLst/>
              <a:cxnLst/>
              <a:rect l="l" t="t" r="r" b="b"/>
              <a:pathLst>
                <a:path w="4852" h="4851" extrusionOk="0">
                  <a:moveTo>
                    <a:pt x="2055" y="1"/>
                  </a:moveTo>
                  <a:cubicBezTo>
                    <a:pt x="1865" y="1"/>
                    <a:pt x="1694" y="153"/>
                    <a:pt x="1694" y="343"/>
                  </a:cubicBezTo>
                  <a:lnTo>
                    <a:pt x="1694" y="1332"/>
                  </a:lnTo>
                  <a:cubicBezTo>
                    <a:pt x="1694" y="1522"/>
                    <a:pt x="1523" y="1674"/>
                    <a:pt x="1332" y="1674"/>
                  </a:cubicBezTo>
                  <a:lnTo>
                    <a:pt x="362" y="1674"/>
                  </a:lnTo>
                  <a:cubicBezTo>
                    <a:pt x="172" y="1674"/>
                    <a:pt x="1" y="1846"/>
                    <a:pt x="1" y="2036"/>
                  </a:cubicBezTo>
                  <a:lnTo>
                    <a:pt x="1" y="2797"/>
                  </a:lnTo>
                  <a:cubicBezTo>
                    <a:pt x="1" y="2987"/>
                    <a:pt x="172" y="3158"/>
                    <a:pt x="362" y="3158"/>
                  </a:cubicBezTo>
                  <a:lnTo>
                    <a:pt x="1332" y="3158"/>
                  </a:lnTo>
                  <a:cubicBezTo>
                    <a:pt x="1523" y="3158"/>
                    <a:pt x="1694" y="3329"/>
                    <a:pt x="1694" y="3519"/>
                  </a:cubicBezTo>
                  <a:lnTo>
                    <a:pt x="1694" y="4490"/>
                  </a:lnTo>
                  <a:cubicBezTo>
                    <a:pt x="1694" y="4680"/>
                    <a:pt x="1865" y="4851"/>
                    <a:pt x="2055" y="4851"/>
                  </a:cubicBezTo>
                  <a:lnTo>
                    <a:pt x="2816" y="4851"/>
                  </a:lnTo>
                  <a:cubicBezTo>
                    <a:pt x="3006" y="4851"/>
                    <a:pt x="3177" y="4680"/>
                    <a:pt x="3177" y="4490"/>
                  </a:cubicBezTo>
                  <a:lnTo>
                    <a:pt x="3177" y="3519"/>
                  </a:lnTo>
                  <a:cubicBezTo>
                    <a:pt x="3177" y="3329"/>
                    <a:pt x="3330" y="3158"/>
                    <a:pt x="3520" y="3158"/>
                  </a:cubicBezTo>
                  <a:lnTo>
                    <a:pt x="4509" y="3158"/>
                  </a:lnTo>
                  <a:cubicBezTo>
                    <a:pt x="4680" y="3158"/>
                    <a:pt x="4851" y="2987"/>
                    <a:pt x="4851" y="2797"/>
                  </a:cubicBezTo>
                  <a:lnTo>
                    <a:pt x="4851" y="2036"/>
                  </a:lnTo>
                  <a:cubicBezTo>
                    <a:pt x="4851" y="1846"/>
                    <a:pt x="4680" y="1674"/>
                    <a:pt x="4509" y="1674"/>
                  </a:cubicBezTo>
                  <a:lnTo>
                    <a:pt x="3520" y="1674"/>
                  </a:lnTo>
                  <a:cubicBezTo>
                    <a:pt x="3330" y="1674"/>
                    <a:pt x="3177" y="1522"/>
                    <a:pt x="3177" y="1332"/>
                  </a:cubicBezTo>
                  <a:lnTo>
                    <a:pt x="3177" y="343"/>
                  </a:lnTo>
                  <a:cubicBezTo>
                    <a:pt x="3177" y="153"/>
                    <a:pt x="3006" y="1"/>
                    <a:pt x="2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8068713" y="3771546"/>
              <a:ext cx="252813" cy="254097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1579" y="1"/>
                  </a:moveTo>
                  <a:cubicBezTo>
                    <a:pt x="1427" y="1"/>
                    <a:pt x="1294" y="153"/>
                    <a:pt x="1294" y="286"/>
                  </a:cubicBezTo>
                  <a:lnTo>
                    <a:pt x="1294" y="1028"/>
                  </a:lnTo>
                  <a:cubicBezTo>
                    <a:pt x="1294" y="1199"/>
                    <a:pt x="1180" y="1313"/>
                    <a:pt x="1008" y="1313"/>
                  </a:cubicBezTo>
                  <a:lnTo>
                    <a:pt x="286" y="1313"/>
                  </a:lnTo>
                  <a:cubicBezTo>
                    <a:pt x="114" y="1313"/>
                    <a:pt x="0" y="1427"/>
                    <a:pt x="0" y="1598"/>
                  </a:cubicBezTo>
                  <a:lnTo>
                    <a:pt x="0" y="2188"/>
                  </a:lnTo>
                  <a:cubicBezTo>
                    <a:pt x="0" y="2359"/>
                    <a:pt x="114" y="2473"/>
                    <a:pt x="286" y="2473"/>
                  </a:cubicBezTo>
                  <a:lnTo>
                    <a:pt x="1008" y="2473"/>
                  </a:lnTo>
                  <a:cubicBezTo>
                    <a:pt x="1180" y="2473"/>
                    <a:pt x="1294" y="2606"/>
                    <a:pt x="1294" y="2759"/>
                  </a:cubicBezTo>
                  <a:lnTo>
                    <a:pt x="1294" y="3500"/>
                  </a:lnTo>
                  <a:cubicBezTo>
                    <a:pt x="1294" y="3672"/>
                    <a:pt x="1427" y="3786"/>
                    <a:pt x="1579" y="3786"/>
                  </a:cubicBezTo>
                  <a:lnTo>
                    <a:pt x="2188" y="3786"/>
                  </a:lnTo>
                  <a:cubicBezTo>
                    <a:pt x="2340" y="3786"/>
                    <a:pt x="2473" y="3634"/>
                    <a:pt x="2473" y="3500"/>
                  </a:cubicBezTo>
                  <a:lnTo>
                    <a:pt x="2473" y="2759"/>
                  </a:lnTo>
                  <a:cubicBezTo>
                    <a:pt x="2473" y="2606"/>
                    <a:pt x="2587" y="2473"/>
                    <a:pt x="2758" y="2473"/>
                  </a:cubicBezTo>
                  <a:lnTo>
                    <a:pt x="3481" y="2473"/>
                  </a:lnTo>
                  <a:cubicBezTo>
                    <a:pt x="3652" y="2473"/>
                    <a:pt x="3766" y="2359"/>
                    <a:pt x="3766" y="2188"/>
                  </a:cubicBezTo>
                  <a:lnTo>
                    <a:pt x="3766" y="1598"/>
                  </a:lnTo>
                  <a:cubicBezTo>
                    <a:pt x="3766" y="1427"/>
                    <a:pt x="3652" y="1313"/>
                    <a:pt x="3481" y="1313"/>
                  </a:cubicBezTo>
                  <a:lnTo>
                    <a:pt x="2758" y="1313"/>
                  </a:lnTo>
                  <a:cubicBezTo>
                    <a:pt x="2587" y="1313"/>
                    <a:pt x="2473" y="1199"/>
                    <a:pt x="2473" y="1028"/>
                  </a:cubicBezTo>
                  <a:lnTo>
                    <a:pt x="2473" y="286"/>
                  </a:lnTo>
                  <a:cubicBezTo>
                    <a:pt x="2473" y="134"/>
                    <a:pt x="2340" y="1"/>
                    <a:pt x="2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35"/>
          <p:cNvGrpSpPr/>
          <p:nvPr/>
        </p:nvGrpSpPr>
        <p:grpSpPr>
          <a:xfrm>
            <a:off x="4330323" y="4227385"/>
            <a:ext cx="981227" cy="254106"/>
            <a:chOff x="1374034" y="689675"/>
            <a:chExt cx="2666378" cy="690506"/>
          </a:xfrm>
        </p:grpSpPr>
        <p:sp>
          <p:nvSpPr>
            <p:cNvPr id="740" name="Google Shape;740;p35"/>
            <p:cNvSpPr/>
            <p:nvPr/>
          </p:nvSpPr>
          <p:spPr>
            <a:xfrm>
              <a:off x="1376575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1735566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2094557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2453548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2812539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3171530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5"/>
            <p:cNvSpPr/>
            <p:nvPr/>
          </p:nvSpPr>
          <p:spPr>
            <a:xfrm>
              <a:off x="3530521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5"/>
            <p:cNvSpPr/>
            <p:nvPr/>
          </p:nvSpPr>
          <p:spPr>
            <a:xfrm>
              <a:off x="3889513" y="68967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1374034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1733026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2092017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>
              <a:off x="2451008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5"/>
            <p:cNvSpPr/>
            <p:nvPr/>
          </p:nvSpPr>
          <p:spPr>
            <a:xfrm>
              <a:off x="2809999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5"/>
            <p:cNvSpPr/>
            <p:nvPr/>
          </p:nvSpPr>
          <p:spPr>
            <a:xfrm>
              <a:off x="3168990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5"/>
            <p:cNvSpPr/>
            <p:nvPr/>
          </p:nvSpPr>
          <p:spPr>
            <a:xfrm>
              <a:off x="3527981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5"/>
            <p:cNvSpPr/>
            <p:nvPr/>
          </p:nvSpPr>
          <p:spPr>
            <a:xfrm>
              <a:off x="3886972" y="957725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5"/>
            <p:cNvSpPr/>
            <p:nvPr/>
          </p:nvSpPr>
          <p:spPr>
            <a:xfrm>
              <a:off x="1374044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5"/>
            <p:cNvSpPr/>
            <p:nvPr/>
          </p:nvSpPr>
          <p:spPr>
            <a:xfrm>
              <a:off x="1733035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5"/>
            <p:cNvSpPr/>
            <p:nvPr/>
          </p:nvSpPr>
          <p:spPr>
            <a:xfrm>
              <a:off x="2092026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5"/>
            <p:cNvSpPr/>
            <p:nvPr/>
          </p:nvSpPr>
          <p:spPr>
            <a:xfrm>
              <a:off x="2451017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2810008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3168999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3527990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3886981" y="1229281"/>
              <a:ext cx="150900" cy="150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12431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3416CC2-57F2-4A5A-B124-4A98F2C5C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030" y="132157"/>
            <a:ext cx="4235266" cy="42801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680C96-5587-4294-9887-EEA1F1A77B15}"/>
              </a:ext>
            </a:extLst>
          </p:cNvPr>
          <p:cNvSpPr txBox="1"/>
          <p:nvPr/>
        </p:nvSpPr>
        <p:spPr>
          <a:xfrm>
            <a:off x="158030" y="4601028"/>
            <a:ext cx="4235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Bebas Neue" panose="020B0606020202050201" pitchFamily="34" charset="0"/>
              </a:rPr>
              <a:t>Main Menu</a:t>
            </a:r>
            <a:endParaRPr lang="id-ID" sz="2000" dirty="0">
              <a:solidFill>
                <a:schemeClr val="accent2"/>
              </a:solidFill>
              <a:latin typeface="Bebas Neue" panose="020B0606020202050201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6BCD08-1FEF-4247-8F91-582D9047332E}"/>
              </a:ext>
            </a:extLst>
          </p:cNvPr>
          <p:cNvSpPr txBox="1"/>
          <p:nvPr/>
        </p:nvSpPr>
        <p:spPr>
          <a:xfrm>
            <a:off x="4657853" y="4634168"/>
            <a:ext cx="4235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Bebas Neue" panose="020B0606020202050201" pitchFamily="34" charset="0"/>
              </a:rPr>
              <a:t>RULES</a:t>
            </a:r>
            <a:endParaRPr lang="id-ID" sz="2000" dirty="0">
              <a:solidFill>
                <a:schemeClr val="accent2"/>
              </a:solidFill>
              <a:latin typeface="Bebas Neue" panose="020B0606020202050201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ED9969-A50F-43CA-A8E2-50DDB5239C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7853" y="132157"/>
            <a:ext cx="4243368" cy="428018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79268D-74A8-4893-BE14-6C81FADF0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20" y="705031"/>
            <a:ext cx="4269597" cy="43108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DD705A-17BB-47D4-B52D-AC672742C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470" y="708490"/>
            <a:ext cx="4081010" cy="43074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D9CC26-18C5-4D8F-827C-22120FD2CB72}"/>
              </a:ext>
            </a:extLst>
          </p:cNvPr>
          <p:cNvSpPr txBox="1"/>
          <p:nvPr/>
        </p:nvSpPr>
        <p:spPr>
          <a:xfrm>
            <a:off x="4754342" y="145987"/>
            <a:ext cx="4235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Bebas Neue" panose="020B0606020202050201" pitchFamily="34" charset="0"/>
              </a:rPr>
              <a:t>REGISTER</a:t>
            </a:r>
            <a:endParaRPr lang="id-ID" sz="2000" dirty="0">
              <a:solidFill>
                <a:schemeClr val="accent2"/>
              </a:solidFill>
              <a:latin typeface="Bebas Neue" panose="020B0606020202050201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190C3E-E5AB-43DF-83A6-2EBB2D77CA97}"/>
              </a:ext>
            </a:extLst>
          </p:cNvPr>
          <p:cNvSpPr txBox="1"/>
          <p:nvPr/>
        </p:nvSpPr>
        <p:spPr>
          <a:xfrm>
            <a:off x="248685" y="145987"/>
            <a:ext cx="4235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Bebas Neue" panose="020B0606020202050201" pitchFamily="34" charset="0"/>
              </a:rPr>
              <a:t>LOGIN</a:t>
            </a:r>
            <a:endParaRPr lang="id-ID" sz="2000" dirty="0">
              <a:solidFill>
                <a:schemeClr val="accent2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8015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0A803C-0EEB-45E3-898E-1A6534B20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14" y="66441"/>
            <a:ext cx="3724181" cy="43276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665719-CB69-4FE4-BB5B-0CD7F1169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784" y="66441"/>
            <a:ext cx="3883530" cy="43539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C5D492-B2A8-464B-9A2C-47A73A5E8C9E}"/>
              </a:ext>
            </a:extLst>
          </p:cNvPr>
          <p:cNvSpPr txBox="1"/>
          <p:nvPr/>
        </p:nvSpPr>
        <p:spPr>
          <a:xfrm>
            <a:off x="227844" y="4558330"/>
            <a:ext cx="4235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Bebas Neue" panose="020B0606020202050201" pitchFamily="34" charset="0"/>
              </a:rPr>
              <a:t>1000 CC RENT CAR</a:t>
            </a:r>
            <a:endParaRPr lang="id-ID" sz="2000" dirty="0">
              <a:solidFill>
                <a:schemeClr val="accent2"/>
              </a:solidFill>
              <a:latin typeface="Bebas Neue" panose="020B0606020202050201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0272A-ADB4-4373-9245-05A3C04A64C2}"/>
              </a:ext>
            </a:extLst>
          </p:cNvPr>
          <p:cNvSpPr txBox="1"/>
          <p:nvPr/>
        </p:nvSpPr>
        <p:spPr>
          <a:xfrm>
            <a:off x="4572000" y="4558330"/>
            <a:ext cx="4235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Bebas Neue" panose="020B0606020202050201" pitchFamily="34" charset="0"/>
              </a:rPr>
              <a:t>1500 CC RENT CAR</a:t>
            </a:r>
            <a:endParaRPr lang="id-ID" sz="2000" dirty="0">
              <a:solidFill>
                <a:schemeClr val="accent2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4774278"/>
      </p:ext>
    </p:extLst>
  </p:cSld>
  <p:clrMapOvr>
    <a:masterClrMapping/>
  </p:clrMapOvr>
</p:sld>
</file>

<file path=ppt/theme/theme1.xml><?xml version="1.0" encoding="utf-8"?>
<a:theme xmlns:a="http://schemas.openxmlformats.org/drawingml/2006/main" name="Medical Center for Drivers by Slidesgo">
  <a:themeElements>
    <a:clrScheme name="Simple Light">
      <a:dk1>
        <a:srgbClr val="BF6AFF"/>
      </a:dk1>
      <a:lt1>
        <a:srgbClr val="8579E2"/>
      </a:lt1>
      <a:dk2>
        <a:srgbClr val="45BAF4"/>
      </a:dk2>
      <a:lt2>
        <a:srgbClr val="0C99ED"/>
      </a:lt2>
      <a:accent1>
        <a:srgbClr val="0067A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279</Words>
  <Application>Microsoft Office PowerPoint</Application>
  <PresentationFormat>On-screen Show (16:9)</PresentationFormat>
  <Paragraphs>49</Paragraphs>
  <Slides>21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Nanum Gothic</vt:lpstr>
      <vt:lpstr>Arial</vt:lpstr>
      <vt:lpstr>Bebas Neue</vt:lpstr>
      <vt:lpstr>Darker Grotesque SemiBold</vt:lpstr>
      <vt:lpstr>Medical Center for Drivers by Slidesgo</vt:lpstr>
      <vt:lpstr>CAR RENTAL SYSTEM</vt:lpstr>
      <vt:lpstr>PRESENTED BY</vt:lpstr>
      <vt:lpstr>PowerPoint Presentation</vt:lpstr>
      <vt:lpstr>System analysis</vt:lpstr>
      <vt:lpstr>SYSTEM ANALYSIS</vt:lpstr>
      <vt:lpstr>FLOWCHART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OUTPUT PROGRAM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RENTAL SYSTEM</dc:title>
  <dc:creator>Farhan Budiana Ch.</dc:creator>
  <cp:lastModifiedBy>Farhan Budiana Ch.</cp:lastModifiedBy>
  <cp:revision>4</cp:revision>
  <dcterms:modified xsi:type="dcterms:W3CDTF">2022-04-20T07:43:07Z</dcterms:modified>
</cp:coreProperties>
</file>